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51" r:id="rId2"/>
    <p:sldId id="859" r:id="rId3"/>
    <p:sldId id="868" r:id="rId4"/>
    <p:sldId id="871" r:id="rId5"/>
    <p:sldId id="647" r:id="rId6"/>
    <p:sldId id="873" r:id="rId7"/>
    <p:sldId id="872" r:id="rId8"/>
    <p:sldId id="870" r:id="rId9"/>
    <p:sldId id="874" r:id="rId10"/>
    <p:sldId id="875" r:id="rId11"/>
    <p:sldId id="648" r:id="rId12"/>
    <p:sldId id="876" r:id="rId13"/>
    <p:sldId id="877" r:id="rId14"/>
    <p:sldId id="878" r:id="rId15"/>
    <p:sldId id="879" r:id="rId16"/>
    <p:sldId id="880" r:id="rId17"/>
    <p:sldId id="881" r:id="rId18"/>
    <p:sldId id="882" r:id="rId19"/>
    <p:sldId id="883" r:id="rId20"/>
    <p:sldId id="884" r:id="rId21"/>
    <p:sldId id="885" r:id="rId22"/>
    <p:sldId id="886" r:id="rId23"/>
    <p:sldId id="887" r:id="rId24"/>
    <p:sldId id="888" r:id="rId25"/>
    <p:sldId id="889" r:id="rId26"/>
    <p:sldId id="890" r:id="rId27"/>
    <p:sldId id="892" r:id="rId28"/>
    <p:sldId id="891" r:id="rId29"/>
    <p:sldId id="893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aleway" panose="020B060402020202020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Roboto Light" panose="020B0604020202020204" charset="0"/>
      <p:regular r:id="rId43"/>
      <p: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947"/>
    <a:srgbClr val="00AAEB"/>
    <a:srgbClr val="1AB2E8"/>
    <a:srgbClr val="58B947"/>
    <a:srgbClr val="0C2036"/>
    <a:srgbClr val="F8F8F8"/>
    <a:srgbClr val="3C5A9B"/>
    <a:srgbClr val="0087AF"/>
    <a:srgbClr val="E04A3F"/>
    <a:srgbClr val="FFD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 autoAdjust="0"/>
    <p:restoredTop sz="72203" autoAdjust="0"/>
  </p:normalViewPr>
  <p:slideViewPr>
    <p:cSldViewPr snapToGrid="0" snapToObjects="1">
      <p:cViewPr varScale="1">
        <p:scale>
          <a:sx n="44" d="100"/>
          <a:sy n="44" d="100"/>
        </p:scale>
        <p:origin x="1194" y="48"/>
      </p:cViewPr>
      <p:guideLst>
        <p:guide orient="horz" pos="159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Полноценное здоровое питание для всех – малышей и взрослых,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веганов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просто любителей здоровой пищи, тех, кто следит за весом и уровнем холестерина, пожилых людей и тех, кто страдает пищевыми расстройствами.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ЕДА СО СМЫСЛОМ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Club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это питание, дающее мне сбалансированный набор полезных и важных для моего организма и движения вперед веществ. Каждый день в нужные моменты поддерживает силы и жизнь.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Радуга вкусов – радуга нутриентов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Больше питательности, но меньше калорий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 натуральные компоненты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Ингредиенты произведены без применения стимуляторов роста и вредной химии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Сбалансированы по КБЖУ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Богаты клетчаткой, аминокислотами и минералами.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естественных процессов пищеварения, мыслительных процессов, поддержка при наборе мышечной массы, сушке, похудении, повышают энергетику и формируют необходимый запас жизненных сил.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Жиры представлены ненасыщенными жирными кислотами омега-3, -6, -9. Все они активно участвуют в пищеварительном процессе,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усваиваясь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полной мере, и не дают «вредному» холестерину осесть на стенках сосудов.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Природные сахара в батончиках – это только природный фруктовый сахар, который легче усваивается и быстро освобождает энергию. В отличие от обычных сахаров фруктоза и глюкоза, содержащиеся в сиропе малины, агавы и риса, обладают низким гликемическим индексом и именно поэтому не вызывают повышения уровня сахара в крови.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содержат искусственных пищевых добавок,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ароматизаторов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загустителей, красителей.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неправильном понимании перекус – это быстрое утоление голода, чаще на ходу, когда сесть за стол и поесть нет времени или возможности.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таком подходе чаще всего мы обманываем наш мозг в стремлении нейтрализовать чувство голода, но не устраняем саму причину: физиологическую потребность подпитать наш организм. Дать ему пусть не большую, но полноценную и сбалансированную порцию еды.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Диетологи отмечают, что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перекус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полноценный прием пищи, помогающий организму не испытывать стресс голода между приемами пищи, которые мы привыкли считать основными: завтраком, обедом и ужином.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правильных перекусах знают атлеты, космонавты и многие другие люди, для которых слова «правильное питание» – это нечто большее, чем листик салата в истекающем жирным соком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бургере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Философия благополучия.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Японцы — нация долгожителей. Показатель их здорового долголетия составляет для мужчин – 79, а для женщин — 86 лет.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японцев практически нет толстых: из 100 человек только трое могут иметь лишний вес, что в 3 раза меньше, чем у французов, и в 10 раз меньше, чем у американцев.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этой стране женщины выглядят намного моложе своего истинного возраста — сорокапятилетние дамы похожи на двадцатипятилетних девушек. Даже восьмидесятилетние бабушки и дедушки моложавы и ведут весьма активный образ жизни – играют в гольф, катаются на велосипедах и выпивают ежедневно, ничуть не стесняясь.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Непревзойденных показателей здоровья и долголетия японцы достигают при минимальных затратах на медицину, сделав акцент на профилактике, через здоровый образ жизни и в том числе гармоничные подходы к питанию, что помогает сохранить здоровье и продлить молодость.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Философия благополучия легла в основу нового продукта со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смысло.м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батончика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Банзай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Морские водоросли содержат омега-3 жирные кислоты и сложные углеводы, те, в свою очередь, важны для клеток центральной нервной системы. </a:t>
            </a: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здорового пищеварения важно наличие в рационе водорастворимых пищевых волокон, которых много в прессованных листиках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Водоросли богаты клетчаткой, которая улучшает перистальтику кишечника, помогает жизнедеятельности полезных бактерий, способствует похудению, так как продлевает чувство сытости после трапезы. </a:t>
            </a: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веганов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представляется хорошим альтернативным источником кальция в обход продуктов животного происхождения. </a:t>
            </a: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тому же высокая концентрация витамина C в красных морских водорослях полезна для десен и помогает в профилактике заболеваний пародонта. </a:t>
            </a: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здоровья мышц и костей, профилактики остеопороза полезными водоросли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делает высокая концентрация белка (продукт почти на треть состоит из него) при минимуме калорий, а также запасы кальция и магния – минеральные вещества, в которых нуждается опорно-двигательный аппарат. </a:t>
            </a: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кроветворения важно употреблять продукты, содержащие железо. Даже среди морепродуктов, известных своими минеральными богатствами, красные водоросли остаются едва ли не лучшим источником этого микроэлемента.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собрали все самое лучшее и получили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Банзай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бар»!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его состав входит пикантная приправа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васаби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водоросли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семена кунжута и подсолнечника, тыквенные семечки, кокос, тапиока, киноа, ягоды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оливковое масло.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Оригинальный вкус для любителей японской кухни, которые ценят свое здоровье и бережно к нему относятся.</a:t>
            </a:r>
          </a:p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96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будем честными перед собой.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Я, например, действительно люблю кофе и гамбургер (здесь докладчик может привести свой конкретный случай: «салаты с майонезом в пластиковых коробках» и т.п.), но стремлюсь к балансу и правильной подпитке своего организма.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пока я не смогу похвастаться идеальным графиком питания из трех основных приемов и трех перекусов в день, буду придерживаться следующих правил: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вместо основного приема пищи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сьел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«вредное»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приложу максимум усилий, чтобы перекус был менее «тяжелым», легко усваивался и обязательно утолил голод, который может возникнуть до следующего приема пищи.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Напряженный график, встречи в разных уголках города. Не успеваю заехать домой, где еда вкусна и полезна.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делаю я?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из приемов пищи я хочу и должен заменить чем-то.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Полезным, вкусным и удобным.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Ведь я в пути, поэтому моя еда должна быть компактна и не должна размазываться или рассыпаться.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Еда должна быть питательна, чтобы я сохранил активность и был готов продолжать движение до следующего приема пищи.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Еда должна быть полезной и, конечно же, вкусной.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Ну, и постскриптум: Я хочу радовать себя разнообразием.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9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9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hape 1833"/>
          <p:cNvSpPr/>
          <p:nvPr/>
        </p:nvSpPr>
        <p:spPr>
          <a:xfrm>
            <a:off x="-3" y="0"/>
            <a:ext cx="9144000" cy="5148969"/>
          </a:xfrm>
          <a:prstGeom prst="rect">
            <a:avLst/>
          </a:prstGeom>
          <a:solidFill>
            <a:srgbClr val="58B947">
              <a:alpha val="8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1097" y="955005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ru-RU" dirty="0">
                <a:solidFill>
                  <a:schemeClr val="bg1"/>
                </a:solidFill>
                <a:latin typeface="Raleway"/>
                <a:cs typeface="Raleway"/>
              </a:rPr>
              <a:t>правильное питание для всех и каждого</a:t>
            </a:r>
            <a:endParaRPr lang="en-US" dirty="0">
              <a:solidFill>
                <a:schemeClr val="bg1"/>
              </a:solidFill>
              <a:latin typeface="Raleway"/>
              <a:cs typeface="Raleway"/>
            </a:endParaRPr>
          </a:p>
          <a:p>
            <a:pPr algn="ctr">
              <a:lnSpc>
                <a:spcPct val="14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Raleway"/>
                <a:cs typeface="Raleway"/>
              </a:rPr>
              <a:t>ПЕРЕКУС  СО СМЫСЛОМ</a:t>
            </a:r>
          </a:p>
          <a:p>
            <a:pPr algn="ctr">
              <a:lnSpc>
                <a:spcPct val="140000"/>
              </a:lnSpc>
            </a:pPr>
            <a:r>
              <a:rPr lang="ru-RU" dirty="0">
                <a:solidFill>
                  <a:schemeClr val="bg1"/>
                </a:solidFill>
                <a:latin typeface="Raleway"/>
                <a:cs typeface="Raleway"/>
              </a:rPr>
              <a:t>м</a:t>
            </a:r>
            <a:r>
              <a:rPr lang="ru-RU" dirty="0" smtClean="0">
                <a:solidFill>
                  <a:schemeClr val="bg1"/>
                </a:solidFill>
                <a:latin typeface="Raleway"/>
                <a:cs typeface="Raleway"/>
              </a:rPr>
              <a:t>ифы, догадки и реальность</a:t>
            </a: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1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064" y="1752600"/>
            <a:ext cx="5132936" cy="2228850"/>
          </a:xfrm>
          <a:prstGeom prst="rect">
            <a:avLst/>
          </a:prstGeom>
          <a:solidFill>
            <a:srgbClr val="56B9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27" descr="Presentation_Banzai_Bar_Image-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752600"/>
            <a:ext cx="4049164" cy="22780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8223" y="2057399"/>
            <a:ext cx="3794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56B947"/>
                </a:solidFill>
                <a:latin typeface="Raleway"/>
                <a:cs typeface="Raleway"/>
              </a:rPr>
              <a:t>ЕДА </a:t>
            </a:r>
          </a:p>
          <a:p>
            <a:pPr lvl="1"/>
            <a:r>
              <a:rPr lang="ru-RU" sz="2400" b="1" dirty="0" smtClean="0">
                <a:solidFill>
                  <a:srgbClr val="56B947"/>
                </a:solidFill>
                <a:latin typeface="Raleway"/>
                <a:cs typeface="Raleway"/>
              </a:rPr>
              <a:t>СО СМЫСЛОМ</a:t>
            </a:r>
            <a:endParaRPr lang="en-US" sz="2400" b="1" dirty="0">
              <a:solidFill>
                <a:srgbClr val="56B947"/>
              </a:solidFill>
              <a:latin typeface="Raleway"/>
              <a:cs typeface="Raleway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8221" y="2875952"/>
            <a:ext cx="4543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1400" dirty="0" smtClean="0">
                <a:solidFill>
                  <a:srgbClr val="56B947"/>
                </a:solidFill>
                <a:latin typeface="+mj-lt"/>
                <a:cs typeface="Raleway"/>
              </a:rPr>
              <a:t>Полноценное питание</a:t>
            </a:r>
          </a:p>
          <a:p>
            <a:pPr lvl="1"/>
            <a:r>
              <a:rPr lang="ru-RU" sz="1400" dirty="0" smtClean="0">
                <a:solidFill>
                  <a:srgbClr val="56B947"/>
                </a:solidFill>
                <a:latin typeface="+mj-lt"/>
                <a:cs typeface="Raleway"/>
              </a:rPr>
              <a:t>для всех на каждый день</a:t>
            </a:r>
            <a:endParaRPr lang="en-US" sz="1400" dirty="0">
              <a:solidFill>
                <a:srgbClr val="56B947"/>
              </a:solidFill>
              <a:latin typeface="+mj-lt"/>
              <a:cs typeface="Ralewa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2057399"/>
            <a:ext cx="44767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подросткам, студентам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при повышенных интеллектуальных и физических нагрузках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пожилым людям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спортсменам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вегетарианцам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склонным к полноте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людям, работающим на вредном производстве</a:t>
            </a:r>
          </a:p>
          <a:p>
            <a:pPr algn="just"/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•	сторонникам здоровой активной </a:t>
            </a:r>
            <a:r>
              <a:rPr lang="ru-RU" sz="1100" dirty="0" smtClean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жизни </a:t>
            </a:r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и наоборот </a:t>
            </a:r>
          </a:p>
          <a:p>
            <a:pPr algn="just"/>
            <a:endParaRPr lang="en-US" sz="1100" dirty="0" smtClean="0">
              <a:solidFill>
                <a:schemeClr val="bg1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и всем</a:t>
            </a:r>
            <a:r>
              <a:rPr lang="en-US" sz="1100" dirty="0" smtClean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-</a:t>
            </a:r>
            <a:r>
              <a:rPr lang="ru-RU" sz="1100" dirty="0" smtClean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всем</a:t>
            </a:r>
            <a:r>
              <a:rPr lang="en-US" sz="1100" dirty="0" smtClean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-</a:t>
            </a:r>
            <a:r>
              <a:rPr lang="ru-RU" sz="1100" dirty="0" smtClean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всем</a:t>
            </a:r>
            <a:r>
              <a:rPr lang="ru-RU" sz="1100" dirty="0">
                <a:solidFill>
                  <a:schemeClr val="bg1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!</a:t>
            </a:r>
          </a:p>
        </p:txBody>
      </p:sp>
      <p:sp>
        <p:nvSpPr>
          <p:cNvPr id="10" name="Rectangle 1"/>
          <p:cNvSpPr/>
          <p:nvPr/>
        </p:nvSpPr>
        <p:spPr>
          <a:xfrm>
            <a:off x="1038223" y="82867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56B947"/>
                </a:solidFill>
                <a:latin typeface="Raleway"/>
                <a:cs typeface="Raleway"/>
              </a:rPr>
              <a:t>CORAL CLUB SMARTFOOD</a:t>
            </a:r>
            <a:endParaRPr lang="ru-RU" sz="2400" b="1" dirty="0" smtClean="0">
              <a:solidFill>
                <a:srgbClr val="56B947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29052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 l="-5000" t="-6000" r="-20000" b="-18000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Изображение 27" descr="Presentation_Banzai_Bar_Image-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752600"/>
            <a:ext cx="4049164" cy="2278097"/>
          </a:xfrm>
          <a:prstGeom prst="rect">
            <a:avLst/>
          </a:prstGeom>
        </p:spPr>
      </p:pic>
      <p:sp>
        <p:nvSpPr>
          <p:cNvPr id="10" name="Rectangle 1"/>
          <p:cNvSpPr/>
          <p:nvPr/>
        </p:nvSpPr>
        <p:spPr>
          <a:xfrm>
            <a:off x="1038223" y="82867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solidFill>
                  <a:srgbClr val="56B947"/>
                </a:solidFill>
                <a:latin typeface="Raleway"/>
                <a:cs typeface="Raleway"/>
              </a:rPr>
              <a:t>CORAL </a:t>
            </a:r>
            <a:r>
              <a:rPr lang="en-US" sz="2400" b="1" dirty="0" smtClean="0">
                <a:solidFill>
                  <a:srgbClr val="56B947"/>
                </a:solidFill>
                <a:latin typeface="Raleway"/>
                <a:cs typeface="Raleway"/>
              </a:rPr>
              <a:t> CLUB  SMARTFOOD</a:t>
            </a:r>
            <a:endParaRPr lang="ru-RU" sz="2400" b="1" dirty="0" smtClean="0">
              <a:solidFill>
                <a:srgbClr val="56B947"/>
              </a:solidFill>
              <a:latin typeface="Raleway"/>
              <a:cs typeface="Raleway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1038223" y="2057399"/>
            <a:ext cx="37947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rgbClr val="56B947"/>
                </a:solidFill>
                <a:latin typeface="Raleway"/>
                <a:cs typeface="Raleway"/>
              </a:rPr>
              <a:t>СО СМЫСЛОМ</a:t>
            </a:r>
          </a:p>
          <a:p>
            <a:pPr lvl="1"/>
            <a:r>
              <a:rPr lang="ru-RU" sz="2400" b="1" dirty="0" smtClean="0">
                <a:solidFill>
                  <a:srgbClr val="56B947"/>
                </a:solidFill>
                <a:latin typeface="Raleway"/>
                <a:cs typeface="Raleway"/>
              </a:rPr>
              <a:t>ПЕРЕКУС</a:t>
            </a:r>
          </a:p>
          <a:p>
            <a:pPr lvl="1"/>
            <a:r>
              <a:rPr lang="ru-RU" sz="2400" b="1" dirty="0" smtClean="0">
                <a:solidFill>
                  <a:srgbClr val="56B947"/>
                </a:solidFill>
                <a:latin typeface="Raleway"/>
                <a:cs typeface="Raleway"/>
              </a:rPr>
              <a:t>НА ЛЮБОЙ</a:t>
            </a:r>
          </a:p>
          <a:p>
            <a:pPr lvl="1"/>
            <a:r>
              <a:rPr lang="ru-RU" sz="2400" b="1" dirty="0" smtClean="0">
                <a:solidFill>
                  <a:srgbClr val="56B947"/>
                </a:solidFill>
                <a:latin typeface="Raleway"/>
                <a:cs typeface="Raleway"/>
              </a:rPr>
              <a:t>ВКУС</a:t>
            </a:r>
            <a:endParaRPr lang="en-US" sz="2400" b="1" dirty="0">
              <a:solidFill>
                <a:srgbClr val="56B947"/>
              </a:solidFill>
              <a:latin typeface="Raleway"/>
              <a:cs typeface="Raleway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4832985" y="2476149"/>
            <a:ext cx="3794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СЛАДКОЕ УДОВОЛЬСТВИЕ</a:t>
            </a:r>
            <a:endParaRPr lang="en-US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27974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Изображение 3" descr="Presentation_Banzai_Bar_Image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0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СУПЕРМАНГО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06636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3" descr="Presentation_Banzai_Bar_Image-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3"/>
            <a:ext cx="9144000" cy="5144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ШОКО СО СПИРУЛИНОЙ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55637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Presentation_Banzai_Bar_Image-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КОРАЛ ОМЕГА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12095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3" descr="Presentation_Banzai_Bar_Image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СУПЕРГРИНС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8786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Presentation_Banzai_Bar_Image-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КОРАЛ ПРОТЕИН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747531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3" descr="Presentation_Banzai_Bar_Image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3" y="-1"/>
            <a:ext cx="9166903" cy="5157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СУПЕРБЕРРИ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803421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Presentation_Banzai_Bar_Image-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СУПЕРБЛУБЕРРИ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6193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3" descr="Presentation_Banzai_Bar_Image-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7663" cy="5219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СУПЕРХЛОРЕЛЛА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94330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2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1" y="0"/>
            <a:ext cx="9144000" cy="3627718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 r="-2000" b="-20000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7201" y="3868406"/>
            <a:ext cx="328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Быстрое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утоление голода, чаще на ходу, когда сесть за стол и поесть нет времени или возможности.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29439" y="3862046"/>
            <a:ext cx="328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Полноценный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прием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пищи, помогающий </a:t>
            </a:r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организму не испытывать стресс голода между приемами пищи, которые мы привыкли считать основными: завтраком, обедом и ужином.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8129" y="3794823"/>
            <a:ext cx="394797" cy="330818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rgbClr val="56B947"/>
                </a:solidFill>
                <a:latin typeface="Raleway" panose="020B0003030101060003" pitchFamily="34" charset="0"/>
              </a:rPr>
              <a:t>1</a:t>
            </a:r>
            <a:endParaRPr lang="en-US" sz="2000" b="1" dirty="0" smtClean="0">
              <a:solidFill>
                <a:srgbClr val="56B947"/>
              </a:solidFill>
              <a:latin typeface="Raleway" panose="020B00030301010600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9624" y="3795371"/>
            <a:ext cx="394797" cy="330818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2000" b="1" dirty="0">
                <a:solidFill>
                  <a:srgbClr val="56B947"/>
                </a:solidFill>
                <a:latin typeface="Raleway" panose="020B0003030101060003" pitchFamily="34" charset="0"/>
              </a:rPr>
              <a:t>2</a:t>
            </a:r>
            <a:endParaRPr lang="en-US" sz="2000" b="1" dirty="0" smtClean="0">
              <a:solidFill>
                <a:srgbClr val="56B947"/>
              </a:solidFill>
              <a:latin typeface="Raleway" panose="020B0003030101060003" pitchFamily="34" charset="0"/>
            </a:endParaRPr>
          </a:p>
        </p:txBody>
      </p:sp>
      <p:sp>
        <p:nvSpPr>
          <p:cNvPr id="17" name="Shape 1833"/>
          <p:cNvSpPr/>
          <p:nvPr/>
        </p:nvSpPr>
        <p:spPr>
          <a:xfrm>
            <a:off x="-2" y="0"/>
            <a:ext cx="9144000" cy="3627718"/>
          </a:xfrm>
          <a:prstGeom prst="rect">
            <a:avLst/>
          </a:prstGeom>
          <a:solidFill>
            <a:srgbClr val="58B947">
              <a:alpha val="3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434804" y="883562"/>
            <a:ext cx="2274389" cy="2274389"/>
          </a:xfrm>
          <a:prstGeom prst="ellipse">
            <a:avLst/>
          </a:prstGeom>
          <a:solidFill>
            <a:srgbClr val="56B9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96028" y="1650861"/>
            <a:ext cx="4390040" cy="553261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ЧТО ДЛЯ </a:t>
            </a:r>
          </a:p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ВАС ПЕРЕКУС?</a:t>
            </a:r>
            <a:endParaRPr lang="en-US" sz="2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18" name="Изображение 22" descr="CC_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7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Presentation_Banzai_Bar_Image-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4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СУПЕРЧЕРРИ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176940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3" descr="Presentation_Banzai_Bar_Image-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144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БАР ШОКО С МИНДАЛЕМ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28763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Presentation_Banzai_Bar_Image-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" y="0"/>
            <a:ext cx="9147853" cy="51466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СУПЕРЭППЛ БАР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758553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3" descr="Presentation_Banzai_Bar_Image-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60732" cy="52101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ШОКО С АРАХИСОМ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2330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736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6B947"/>
                </a:solidFill>
              </a:rPr>
              <a:t>ПЕРЕКУС НЕ ДОЛЖЕН БЫТЬ СЛАДКИМ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0" dirty="0" smtClean="0">
                <a:solidFill>
                  <a:schemeClr val="accent3">
                    <a:lumMod val="75000"/>
                  </a:schemeClr>
                </a:solidFill>
              </a:rPr>
              <a:t>он должен быть удобным, вкусным </a:t>
            </a: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>и </a:t>
            </a:r>
            <a:r>
              <a:rPr lang="ru-RU" sz="2000" b="0" dirty="0" smtClean="0">
                <a:solidFill>
                  <a:schemeClr val="accent3">
                    <a:lumMod val="75000"/>
                  </a:schemeClr>
                </a:solidFill>
              </a:rPr>
              <a:t>полезным</a:t>
            </a:r>
            <a:br>
              <a:rPr lang="ru-RU" sz="2000" b="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rgbClr val="56B947"/>
                </a:solidFill>
              </a:rPr>
              <a:t>И СО СМЫСЛОМ</a:t>
            </a:r>
            <a:endParaRPr lang="ru-RU" sz="2000" b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8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 descr="Presentation_Banzai_Bar_Image-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Rectangle 1"/>
          <p:cNvSpPr/>
          <p:nvPr/>
        </p:nvSpPr>
        <p:spPr>
          <a:xfrm>
            <a:off x="1438273" y="3743324"/>
            <a:ext cx="656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ПЕРЕКУС С ЯПОНСКИМ СМЫСЛОМ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93506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Presentation_Banzai_Bar_Image-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Rectangle 1"/>
          <p:cNvSpPr/>
          <p:nvPr/>
        </p:nvSpPr>
        <p:spPr>
          <a:xfrm>
            <a:off x="1962148" y="1424284"/>
            <a:ext cx="6562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НОВЫЙ СМЫСЛ</a:t>
            </a:r>
          </a:p>
          <a:p>
            <a:pPr lvl="1" algn="r"/>
            <a:r>
              <a:rPr lang="ru-RU" sz="2400" b="1" dirty="0" smtClean="0">
                <a:solidFill>
                  <a:schemeClr val="bg1"/>
                </a:solidFill>
                <a:latin typeface="Raleway"/>
                <a:cs typeface="Raleway"/>
              </a:rPr>
              <a:t>СТАРЫХ ИСТИН </a:t>
            </a:r>
            <a:endParaRPr lang="ru-RU" sz="24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71436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2" descr="Presentation_Banzai_Bar_Image-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Rectangle 1"/>
          <p:cNvSpPr/>
          <p:nvPr/>
        </p:nvSpPr>
        <p:spPr>
          <a:xfrm>
            <a:off x="2786062" y="3138783"/>
            <a:ext cx="35718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6600" b="1" dirty="0" smtClean="0">
                <a:solidFill>
                  <a:schemeClr val="bg1"/>
                </a:solidFill>
                <a:latin typeface="Raleway"/>
                <a:cs typeface="Raleway"/>
              </a:rPr>
              <a:t>НОРИ</a:t>
            </a:r>
            <a:endParaRPr lang="ru-RU" sz="66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60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4" descr="Presentation_Banzai_Bar_Image-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8" y="0"/>
            <a:ext cx="9152748" cy="51494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Rectangle 1"/>
          <p:cNvSpPr/>
          <p:nvPr/>
        </p:nvSpPr>
        <p:spPr>
          <a:xfrm>
            <a:off x="1114810" y="2970160"/>
            <a:ext cx="6562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b="1" dirty="0" smtClean="0">
                <a:solidFill>
                  <a:schemeClr val="bg1"/>
                </a:solidFill>
                <a:latin typeface="Raleway"/>
                <a:cs typeface="Raleway"/>
              </a:rPr>
              <a:t>ЯПОНИЯ, ПРЕКРАСНАЯ НА ВКУС</a:t>
            </a:r>
            <a:endParaRPr lang="ru-RU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  <p:pic>
        <p:nvPicPr>
          <p:cNvPr id="1026" name="Picture 2" descr="C:\Users\Dmitry.Belkov\Downloads\Advant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67" y="3154826"/>
            <a:ext cx="3581012" cy="16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946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4" descr="Presentation_Banzai_Bar_Image-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8" y="0"/>
            <a:ext cx="9152748" cy="51494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object 3"/>
          <p:cNvSpPr txBox="1"/>
          <p:nvPr/>
        </p:nvSpPr>
        <p:spPr>
          <a:xfrm>
            <a:off x="-190500" y="3975174"/>
            <a:ext cx="92202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255" algn="ctr">
              <a:lnSpc>
                <a:spcPct val="100000"/>
              </a:lnSpc>
            </a:pPr>
            <a:r>
              <a:rPr sz="1000" spc="9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ВОДОРОСЛИ </a:t>
            </a:r>
            <a:r>
              <a:rPr sz="1000" spc="10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НОРИ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 </a:t>
            </a:r>
            <a:r>
              <a:rPr sz="1000" spc="8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ВАСАБИ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 </a:t>
            </a:r>
            <a:r>
              <a:rPr sz="1000" spc="11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СЕМЕНА КУНЖУТА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 </a:t>
            </a:r>
            <a:r>
              <a:rPr sz="1000" spc="11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СЕМЕНА </a:t>
            </a:r>
            <a:r>
              <a:rPr sz="1000" spc="114" dirty="0" smtClean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ПОДСОЛНЕЧНИКА</a:t>
            </a:r>
            <a:endParaRPr sz="1000" dirty="0">
              <a:solidFill>
                <a:srgbClr val="FFFFFF"/>
              </a:solidFill>
              <a:latin typeface="Raleway" panose="020B0503030101060003" pitchFamily="34" charset="-52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1000" spc="12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ТЫКВЕННЫЕ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11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СЕМЕЧКИ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КОКОС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ТАПИОКА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КИНОА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ЯГОДЫ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ГОДЖИ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/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105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ОЛИВКОВОЕ</a:t>
            </a:r>
            <a:r>
              <a:rPr sz="1000" spc="254" dirty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 </a:t>
            </a:r>
            <a:r>
              <a:rPr sz="1000" spc="110" dirty="0" smtClean="0">
                <a:solidFill>
                  <a:srgbClr val="FFFFFF"/>
                </a:solidFill>
                <a:latin typeface="Raleway" panose="020B0503030101060003" pitchFamily="34" charset="-52"/>
                <a:cs typeface="Arial"/>
              </a:rPr>
              <a:t>МАСЛО</a:t>
            </a:r>
            <a:endParaRPr lang="ru-RU" sz="1000" spc="110" dirty="0" smtClean="0">
              <a:solidFill>
                <a:srgbClr val="FFFFFF"/>
              </a:solidFill>
              <a:latin typeface="Raleway" panose="020B0503030101060003" pitchFamily="34" charset="-52"/>
              <a:cs typeface="Arial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1095762" y="3035195"/>
            <a:ext cx="6562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ПЕРЕКУС СО СМЫСЛОМ </a:t>
            </a:r>
          </a:p>
          <a:p>
            <a:pPr lvl="1" algn="ctr"/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И ПИКАНТНЫМ СОДЕРЖАНИЕМ</a:t>
            </a:r>
            <a:endParaRPr lang="ru-RU" sz="20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75673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3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1" y="0"/>
            <a:ext cx="9144000" cy="3627718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 l="-8000" t="-32000" r="-20000" b="-29000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434804" y="883562"/>
            <a:ext cx="2274389" cy="2274389"/>
          </a:xfrm>
          <a:prstGeom prst="ellipse">
            <a:avLst/>
          </a:prstGeom>
          <a:solidFill>
            <a:srgbClr val="56B9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420277" y="1303136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ПЕРЕКУС,</a:t>
            </a:r>
          </a:p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КАКОВ ОН </a:t>
            </a:r>
          </a:p>
          <a:p>
            <a:pPr algn="ctr">
              <a:buClr>
                <a:schemeClr val="accent2"/>
              </a:buClr>
            </a:pPr>
            <a:r>
              <a:rPr lang="ru-RU" sz="6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?</a:t>
            </a: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6725" y="3811256"/>
            <a:ext cx="3781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Каждый человек индивидуален и в своей физиологии, и в различных аспектах жизнедеятельности. Рост, вес, график и ритм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жизни —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это лишь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немногие характеристики,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которые важны для определения количества и частоты приемов пищи.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4900" y="3804896"/>
            <a:ext cx="3695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Calibri Light" panose="020F0302020204030204" pitchFamily="34" charset="0"/>
                <a:ea typeface="Roboto Light" panose="02000000000000000000" pitchFamily="2" charset="0"/>
              </a:rPr>
              <a:t>Приемов пищи три: завтрак, обед и ужин. </a:t>
            </a:r>
            <a:endParaRPr lang="ru-RU" sz="1100" dirty="0" smtClean="0"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r>
              <a:rPr lang="ru-RU" sz="1100" dirty="0" smtClean="0">
                <a:latin typeface="Calibri Light" panose="020F0302020204030204" pitchFamily="34" charset="0"/>
                <a:ea typeface="Roboto Light" panose="02000000000000000000" pitchFamily="2" charset="0"/>
              </a:rPr>
              <a:t>Плюс </a:t>
            </a:r>
            <a:r>
              <a:rPr lang="ru-RU" sz="1100" dirty="0">
                <a:latin typeface="Calibri Light" panose="020F0302020204030204" pitchFamily="34" charset="0"/>
                <a:ea typeface="Roboto Light" panose="02000000000000000000" pitchFamily="2" charset="0"/>
              </a:rPr>
              <a:t>три перекуса</a:t>
            </a:r>
            <a:r>
              <a:rPr lang="ru-RU" sz="1100" dirty="0" smtClean="0">
                <a:latin typeface="Calibri Light" panose="020F0302020204030204" pitchFamily="34" charset="0"/>
                <a:ea typeface="Roboto Light" panose="02000000000000000000" pitchFamily="2" charset="0"/>
              </a:rPr>
              <a:t>: </a:t>
            </a:r>
            <a:r>
              <a:rPr lang="ru-RU" sz="1100" b="1" spc="300" dirty="0" smtClean="0">
                <a:solidFill>
                  <a:srgbClr val="56B947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второй </a:t>
            </a:r>
            <a:r>
              <a:rPr lang="ru-RU" sz="1100" b="1" spc="300" dirty="0">
                <a:solidFill>
                  <a:srgbClr val="56B947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завтрак, полдник </a:t>
            </a:r>
            <a:endParaRPr lang="ru-RU" sz="1100" b="1" spc="300" dirty="0" smtClean="0">
              <a:solidFill>
                <a:srgbClr val="56B947"/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r>
              <a:rPr lang="ru-RU" sz="1100" b="1" spc="300" dirty="0" smtClean="0">
                <a:solidFill>
                  <a:srgbClr val="56B947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и </a:t>
            </a:r>
            <a:r>
              <a:rPr lang="ru-RU" sz="1100" b="1" spc="300" dirty="0">
                <a:solidFill>
                  <a:srgbClr val="56B947"/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перекус перед сном.</a:t>
            </a:r>
            <a:r>
              <a:rPr lang="ru-RU" sz="1100" dirty="0">
                <a:latin typeface="Calibri Light" panose="020F0302020204030204" pitchFamily="34" charset="0"/>
                <a:ea typeface="Roboto Light" panose="02000000000000000000" pitchFamily="2" charset="0"/>
              </a:rPr>
              <a:t> </a:t>
            </a:r>
            <a:endParaRPr lang="ru-RU" sz="1100" dirty="0" smtClean="0"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r>
              <a:rPr lang="ru-RU" sz="1100" dirty="0" smtClean="0">
                <a:latin typeface="Calibri Light" panose="020F0302020204030204" pitchFamily="34" charset="0"/>
                <a:ea typeface="Roboto Light" panose="02000000000000000000" pitchFamily="2" charset="0"/>
              </a:rPr>
              <a:t>Чаще </a:t>
            </a:r>
            <a:r>
              <a:rPr lang="ru-RU" sz="1100" dirty="0">
                <a:latin typeface="Calibri Light" panose="020F0302020204030204" pitchFamily="34" charset="0"/>
                <a:ea typeface="Roboto Light" panose="02000000000000000000" pitchFamily="2" charset="0"/>
              </a:rPr>
              <a:t>всего перекус действительно происходит «на ходу».</a:t>
            </a:r>
          </a:p>
        </p:txBody>
      </p:sp>
    </p:spTree>
    <p:extLst>
      <p:ext uri="{BB962C8B-B14F-4D97-AF65-F5344CB8AC3E}">
        <p14:creationId xmlns:p14="http://schemas.microsoft.com/office/powerpoint/2010/main" val="461530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sp>
        <p:nvSpPr>
          <p:cNvPr id="760" name="Shape 760"/>
          <p:cNvSpPr/>
          <p:nvPr/>
        </p:nvSpPr>
        <p:spPr>
          <a:xfrm>
            <a:off x="-1120" y="2569"/>
            <a:ext cx="1785379" cy="5143500"/>
          </a:xfrm>
          <a:prstGeom prst="rect">
            <a:avLst/>
          </a:prstGeom>
          <a:solidFill>
            <a:schemeClr val="accent1">
              <a:alpha val="8996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1774656" y="0"/>
            <a:ext cx="1857010" cy="5143500"/>
          </a:xfrm>
          <a:prstGeom prst="rect">
            <a:avLst/>
          </a:prstGeom>
          <a:solidFill>
            <a:schemeClr val="accent2">
              <a:alpha val="8996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3622064" y="0"/>
            <a:ext cx="1857010" cy="5143500"/>
          </a:xfrm>
          <a:prstGeom prst="rect">
            <a:avLst/>
          </a:prstGeom>
          <a:solidFill>
            <a:schemeClr val="accent3">
              <a:alpha val="8996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5469471" y="0"/>
            <a:ext cx="1857010" cy="5143500"/>
          </a:xfrm>
          <a:prstGeom prst="rect">
            <a:avLst/>
          </a:prstGeom>
          <a:solidFill>
            <a:schemeClr val="accent4">
              <a:alpha val="8996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4" name="Shape 764"/>
          <p:cNvSpPr/>
          <p:nvPr/>
        </p:nvSpPr>
        <p:spPr>
          <a:xfrm>
            <a:off x="7316879" y="0"/>
            <a:ext cx="1857010" cy="5143500"/>
          </a:xfrm>
          <a:prstGeom prst="rect">
            <a:avLst/>
          </a:prstGeom>
          <a:solidFill>
            <a:schemeClr val="accent5">
              <a:alpha val="89962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6" name="Shape 776"/>
          <p:cNvSpPr/>
          <p:nvPr/>
        </p:nvSpPr>
        <p:spPr>
          <a:xfrm>
            <a:off x="4081611" y="2065732"/>
            <a:ext cx="90185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lvl="0" algn="ctr">
              <a:defRPr sz="1800"/>
            </a:pPr>
            <a:r>
              <a:rPr lang="ru-RU" sz="1200" b="1" spc="-32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ДОМА</a:t>
            </a:r>
            <a:endParaRPr sz="1200" b="1" spc="-32" dirty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lang="ru-RU" sz="1100" spc="-27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 Medium"/>
                <a:cs typeface="Raleway"/>
                <a:sym typeface="Rajdhani Medium"/>
              </a:rPr>
              <a:t>Едим весь день </a:t>
            </a:r>
          </a:p>
          <a:p>
            <a:pPr lvl="0" algn="ctr">
              <a:defRPr sz="1800"/>
            </a:pPr>
            <a:r>
              <a:rPr lang="ru-RU" sz="1100" spc="-27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 Medium"/>
                <a:cs typeface="Raleway"/>
                <a:sym typeface="Rajdhani Medium"/>
              </a:rPr>
              <a:t>без остановки</a:t>
            </a:r>
            <a:endParaRPr sz="1100" spc="-27" dirty="0">
              <a:solidFill>
                <a:schemeClr val="bg1"/>
              </a:solidFill>
              <a:latin typeface="Calibri Light" panose="020F0302020204030204" pitchFamily="34" charset="0"/>
              <a:ea typeface="Rajdhani Medium"/>
              <a:cs typeface="Raleway"/>
              <a:sym typeface="Rajdhani Medium"/>
            </a:endParaRPr>
          </a:p>
        </p:txBody>
      </p:sp>
      <p:sp>
        <p:nvSpPr>
          <p:cNvPr id="777" name="Shape 777"/>
          <p:cNvSpPr/>
          <p:nvPr/>
        </p:nvSpPr>
        <p:spPr>
          <a:xfrm>
            <a:off x="3908622" y="2881395"/>
            <a:ext cx="127439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16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ЧАЙ</a:t>
            </a: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 </a:t>
            </a:r>
          </a:p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И </a:t>
            </a:r>
            <a:r>
              <a:rPr lang="ru-RU" sz="16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ПЕЧЕНЬКИ</a:t>
            </a:r>
            <a:endParaRPr lang="en-US" sz="1600" b="1" spc="-41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lang="ru-RU" sz="1200" spc="-33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"/>
                <a:cs typeface="Raleway"/>
                <a:sym typeface="Rajdhani"/>
              </a:rPr>
              <a:t>чуть проголодался и сразу заглушил голод</a:t>
            </a:r>
            <a:endParaRPr sz="1200" spc="-33" dirty="0">
              <a:solidFill>
                <a:schemeClr val="bg1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4334335" y="2699534"/>
            <a:ext cx="422965" cy="2444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40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781" name="Shape 781"/>
          <p:cNvSpPr/>
          <p:nvPr/>
        </p:nvSpPr>
        <p:spPr>
          <a:xfrm>
            <a:off x="5765433" y="2016526"/>
            <a:ext cx="1257011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lvl="0" algn="ctr">
              <a:defRPr sz="1800"/>
            </a:pPr>
            <a:r>
              <a:rPr lang="ru-RU" sz="1200" b="1" spc="-32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ВСЕГДА В СУМКЕ</a:t>
            </a:r>
            <a:endParaRPr sz="1200" b="1" spc="-32" dirty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lang="ru-RU" sz="1100" spc="-27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 Medium"/>
                <a:cs typeface="Raleway"/>
                <a:sym typeface="Rajdhani Medium"/>
              </a:rPr>
              <a:t>Съел, но не насытился</a:t>
            </a:r>
            <a:endParaRPr sz="1100" spc="-27" dirty="0">
              <a:solidFill>
                <a:schemeClr val="bg1"/>
              </a:solidFill>
              <a:latin typeface="Calibri Light" panose="020F0302020204030204" pitchFamily="34" charset="0"/>
              <a:ea typeface="Rajdhani Medium"/>
              <a:cs typeface="Raleway"/>
              <a:sym typeface="Rajdhani Medium"/>
            </a:endParaRPr>
          </a:p>
        </p:txBody>
      </p:sp>
      <p:sp>
        <p:nvSpPr>
          <p:cNvPr id="782" name="Shape 782"/>
          <p:cNvSpPr/>
          <p:nvPr/>
        </p:nvSpPr>
        <p:spPr>
          <a:xfrm>
            <a:off x="5780227" y="2819841"/>
            <a:ext cx="125399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ЯБЛОЧКО</a:t>
            </a:r>
          </a:p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ИЛИ</a:t>
            </a:r>
          </a:p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БАНАН</a:t>
            </a:r>
            <a:endParaRPr lang="en-US" b="1" spc="-41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 </a:t>
            </a:r>
            <a:r>
              <a:rPr lang="ru-RU" sz="1200" spc="-33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"/>
                <a:cs typeface="Raleway"/>
                <a:sym typeface="Rajdhani"/>
              </a:rPr>
              <a:t>легкость и натуральность перекуса</a:t>
            </a:r>
            <a:endParaRPr sz="1200" spc="-33" dirty="0">
              <a:solidFill>
                <a:schemeClr val="bg1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783" name="Shape 783"/>
          <p:cNvSpPr/>
          <p:nvPr/>
        </p:nvSpPr>
        <p:spPr>
          <a:xfrm>
            <a:off x="6195741" y="2650328"/>
            <a:ext cx="422965" cy="2444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40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786" name="Shape 786"/>
          <p:cNvSpPr/>
          <p:nvPr/>
        </p:nvSpPr>
        <p:spPr>
          <a:xfrm>
            <a:off x="7617219" y="2016526"/>
            <a:ext cx="12297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lvl="0" algn="ctr">
              <a:defRPr sz="1800"/>
            </a:pPr>
            <a:r>
              <a:rPr lang="ru-RU" sz="1200" b="1" spc="-32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ВЕЗДЕ И ВСЕГДА</a:t>
            </a:r>
            <a:endParaRPr lang="en-US" sz="1200" b="1" spc="-32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lang="ru-RU" sz="1100" spc="-27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 Medium"/>
                <a:cs typeface="Raleway"/>
                <a:sym typeface="Rajdhani Medium"/>
              </a:rPr>
              <a:t>Никуда не хожу </a:t>
            </a:r>
          </a:p>
          <a:p>
            <a:pPr lvl="0" algn="ctr">
              <a:defRPr sz="1800"/>
            </a:pPr>
            <a:r>
              <a:rPr lang="ru-RU" sz="1100" spc="-27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 Medium"/>
                <a:cs typeface="Raleway"/>
                <a:sym typeface="Rajdhani Medium"/>
              </a:rPr>
              <a:t>и ничего не ношу</a:t>
            </a:r>
            <a:endParaRPr sz="1100" spc="-27" dirty="0">
              <a:solidFill>
                <a:schemeClr val="bg1"/>
              </a:solidFill>
              <a:latin typeface="Calibri Light" panose="020F0302020204030204" pitchFamily="34" charset="0"/>
              <a:ea typeface="Rajdhani Medium"/>
              <a:cs typeface="Raleway"/>
              <a:sym typeface="Rajdhani Medium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7628215" y="2819841"/>
            <a:ext cx="123433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Я ТЕРПЛЮ</a:t>
            </a:r>
          </a:p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ГОЛОД</a:t>
            </a:r>
            <a:endParaRPr lang="en-US" b="1" spc="-41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 </a:t>
            </a:r>
            <a:r>
              <a:rPr lang="ru-RU" sz="1200" spc="-33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"/>
                <a:cs typeface="Raleway"/>
                <a:sym typeface="Rajdhani"/>
              </a:rPr>
              <a:t>от голода вреда меньше, чем от </a:t>
            </a:r>
            <a:r>
              <a:rPr lang="ru-RU" sz="1200" spc="-33" dirty="0" err="1" smtClean="0">
                <a:solidFill>
                  <a:schemeClr val="bg1"/>
                </a:solidFill>
                <a:latin typeface="Calibri Light" panose="020F0302020204030204" pitchFamily="34" charset="0"/>
                <a:ea typeface="Rajdhani"/>
                <a:cs typeface="Raleway"/>
                <a:sym typeface="Rajdhani"/>
              </a:rPr>
              <a:t>фастфуда</a:t>
            </a:r>
            <a:endParaRPr sz="1200" spc="-33" dirty="0">
              <a:solidFill>
                <a:schemeClr val="bg1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8033901" y="2650328"/>
            <a:ext cx="422965" cy="2444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40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315913" y="2016526"/>
            <a:ext cx="1053109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lvl="0" algn="ctr">
              <a:defRPr sz="1800"/>
            </a:pPr>
            <a:r>
              <a:rPr lang="ru-RU" sz="1200" b="1" spc="-32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БЛИЖАЙШИЙ</a:t>
            </a:r>
          </a:p>
          <a:p>
            <a:pPr lvl="0" algn="ctr">
              <a:defRPr sz="1800"/>
            </a:pPr>
            <a:r>
              <a:rPr lang="ru-RU" sz="1200" b="1" spc="-32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ФАСТФУД</a:t>
            </a:r>
            <a:endParaRPr lang="en-US" sz="1200" b="1" spc="-32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lang="ru-RU" sz="1100" spc="-27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 Medium"/>
                <a:cs typeface="Raleway"/>
                <a:sym typeface="Rajdhani Medium"/>
              </a:rPr>
              <a:t>Едим на бегу</a:t>
            </a:r>
            <a:endParaRPr sz="1100" spc="-27" dirty="0">
              <a:solidFill>
                <a:schemeClr val="bg1"/>
              </a:solidFill>
              <a:latin typeface="Calibri Light" panose="020F0302020204030204" pitchFamily="34" charset="0"/>
              <a:ea typeface="Rajdhani Medium"/>
              <a:cs typeface="Raleway"/>
              <a:sym typeface="Rajdhani Medium"/>
            </a:endParaRPr>
          </a:p>
        </p:txBody>
      </p:sp>
      <p:sp>
        <p:nvSpPr>
          <p:cNvPr id="767" name="Shape 767"/>
          <p:cNvSpPr/>
          <p:nvPr/>
        </p:nvSpPr>
        <p:spPr>
          <a:xfrm>
            <a:off x="208283" y="2866007"/>
            <a:ext cx="1294943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БУРГЕР</a:t>
            </a:r>
          </a:p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И</a:t>
            </a:r>
          </a:p>
          <a:p>
            <a:pPr lvl="0" algn="ctr">
              <a:defRPr sz="1800"/>
            </a:pP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КОФЕ</a:t>
            </a:r>
            <a:endParaRPr lang="en-US" b="1" spc="-41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lang="ru-RU" sz="1200" spc="-33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"/>
                <a:cs typeface="Raleway"/>
                <a:sym typeface="Rajdhani"/>
              </a:rPr>
              <a:t>убиваем голод «тяжелой артиллерией»</a:t>
            </a:r>
            <a:endParaRPr sz="1200" spc="-33" dirty="0">
              <a:solidFill>
                <a:schemeClr val="bg1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768" name="Shape 768"/>
          <p:cNvSpPr/>
          <p:nvPr/>
        </p:nvSpPr>
        <p:spPr>
          <a:xfrm>
            <a:off x="644272" y="2650328"/>
            <a:ext cx="422964" cy="2444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40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40" name="Freeform 215"/>
          <p:cNvSpPr>
            <a:spLocks noEditPoints="1"/>
          </p:cNvSpPr>
          <p:nvPr/>
        </p:nvSpPr>
        <p:spPr bwMode="auto">
          <a:xfrm>
            <a:off x="4282024" y="1098249"/>
            <a:ext cx="579952" cy="526762"/>
          </a:xfrm>
          <a:custGeom>
            <a:avLst/>
            <a:gdLst>
              <a:gd name="T0" fmla="*/ 101 w 186"/>
              <a:gd name="T1" fmla="*/ 101 h 169"/>
              <a:gd name="T2" fmla="*/ 110 w 186"/>
              <a:gd name="T3" fmla="*/ 101 h 169"/>
              <a:gd name="T4" fmla="*/ 80 w 186"/>
              <a:gd name="T5" fmla="*/ 97 h 169"/>
              <a:gd name="T6" fmla="*/ 80 w 186"/>
              <a:gd name="T7" fmla="*/ 106 h 169"/>
              <a:gd name="T8" fmla="*/ 80 w 186"/>
              <a:gd name="T9" fmla="*/ 97 h 169"/>
              <a:gd name="T10" fmla="*/ 51 w 186"/>
              <a:gd name="T11" fmla="*/ 118 h 169"/>
              <a:gd name="T12" fmla="*/ 46 w 186"/>
              <a:gd name="T13" fmla="*/ 106 h 169"/>
              <a:gd name="T14" fmla="*/ 42 w 186"/>
              <a:gd name="T15" fmla="*/ 118 h 169"/>
              <a:gd name="T16" fmla="*/ 29 w 186"/>
              <a:gd name="T17" fmla="*/ 123 h 169"/>
              <a:gd name="T18" fmla="*/ 42 w 186"/>
              <a:gd name="T19" fmla="*/ 127 h 169"/>
              <a:gd name="T20" fmla="*/ 46 w 186"/>
              <a:gd name="T21" fmla="*/ 139 h 169"/>
              <a:gd name="T22" fmla="*/ 51 w 186"/>
              <a:gd name="T23" fmla="*/ 127 h 169"/>
              <a:gd name="T24" fmla="*/ 63 w 186"/>
              <a:gd name="T25" fmla="*/ 123 h 169"/>
              <a:gd name="T26" fmla="*/ 148 w 186"/>
              <a:gd name="T27" fmla="*/ 106 h 169"/>
              <a:gd name="T28" fmla="*/ 148 w 186"/>
              <a:gd name="T29" fmla="*/ 123 h 169"/>
              <a:gd name="T30" fmla="*/ 148 w 186"/>
              <a:gd name="T31" fmla="*/ 106 h 169"/>
              <a:gd name="T32" fmla="*/ 97 w 186"/>
              <a:gd name="T33" fmla="*/ 76 h 169"/>
              <a:gd name="T34" fmla="*/ 114 w 186"/>
              <a:gd name="T35" fmla="*/ 38 h 169"/>
              <a:gd name="T36" fmla="*/ 81 w 186"/>
              <a:gd name="T37" fmla="*/ 3 h 169"/>
              <a:gd name="T38" fmla="*/ 105 w 186"/>
              <a:gd name="T39" fmla="*/ 38 h 169"/>
              <a:gd name="T40" fmla="*/ 88 w 186"/>
              <a:gd name="T41" fmla="*/ 76 h 169"/>
              <a:gd name="T42" fmla="*/ 0 w 186"/>
              <a:gd name="T43" fmla="*/ 123 h 169"/>
              <a:gd name="T44" fmla="*/ 82 w 186"/>
              <a:gd name="T45" fmla="*/ 152 h 169"/>
              <a:gd name="T46" fmla="*/ 139 w 186"/>
              <a:gd name="T47" fmla="*/ 169 h 169"/>
              <a:gd name="T48" fmla="*/ 139 w 186"/>
              <a:gd name="T49" fmla="*/ 76 h 169"/>
              <a:gd name="T50" fmla="*/ 108 w 186"/>
              <a:gd name="T51" fmla="*/ 144 h 169"/>
              <a:gd name="T52" fmla="*/ 46 w 186"/>
              <a:gd name="T53" fmla="*/ 161 h 169"/>
              <a:gd name="T54" fmla="*/ 46 w 186"/>
              <a:gd name="T55" fmla="*/ 85 h 169"/>
              <a:gd name="T56" fmla="*/ 177 w 186"/>
              <a:gd name="T57" fmla="*/ 123 h 169"/>
              <a:gd name="T58" fmla="*/ 131 w 186"/>
              <a:gd name="T59" fmla="*/ 123 h 169"/>
              <a:gd name="T60" fmla="*/ 131 w 186"/>
              <a:gd name="T61" fmla="*/ 139 h 169"/>
              <a:gd name="T62" fmla="*/ 131 w 186"/>
              <a:gd name="T63" fmla="*/ 12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6" h="169">
                <a:moveTo>
                  <a:pt x="105" y="97"/>
                </a:moveTo>
                <a:cubicBezTo>
                  <a:pt x="103" y="97"/>
                  <a:pt x="101" y="99"/>
                  <a:pt x="101" y="101"/>
                </a:cubicBezTo>
                <a:cubicBezTo>
                  <a:pt x="101" y="104"/>
                  <a:pt x="103" y="106"/>
                  <a:pt x="105" y="106"/>
                </a:cubicBezTo>
                <a:cubicBezTo>
                  <a:pt x="108" y="106"/>
                  <a:pt x="110" y="104"/>
                  <a:pt x="110" y="101"/>
                </a:cubicBezTo>
                <a:cubicBezTo>
                  <a:pt x="110" y="99"/>
                  <a:pt x="108" y="97"/>
                  <a:pt x="105" y="97"/>
                </a:cubicBezTo>
                <a:close/>
                <a:moveTo>
                  <a:pt x="80" y="97"/>
                </a:moveTo>
                <a:cubicBezTo>
                  <a:pt x="78" y="97"/>
                  <a:pt x="76" y="99"/>
                  <a:pt x="76" y="101"/>
                </a:cubicBezTo>
                <a:cubicBezTo>
                  <a:pt x="76" y="104"/>
                  <a:pt x="78" y="106"/>
                  <a:pt x="80" y="106"/>
                </a:cubicBezTo>
                <a:cubicBezTo>
                  <a:pt x="82" y="106"/>
                  <a:pt x="84" y="104"/>
                  <a:pt x="84" y="101"/>
                </a:cubicBezTo>
                <a:cubicBezTo>
                  <a:pt x="84" y="99"/>
                  <a:pt x="82" y="97"/>
                  <a:pt x="80" y="97"/>
                </a:cubicBezTo>
                <a:close/>
                <a:moveTo>
                  <a:pt x="59" y="118"/>
                </a:moveTo>
                <a:cubicBezTo>
                  <a:pt x="51" y="118"/>
                  <a:pt x="51" y="118"/>
                  <a:pt x="51" y="118"/>
                </a:cubicBezTo>
                <a:cubicBezTo>
                  <a:pt x="51" y="110"/>
                  <a:pt x="51" y="110"/>
                  <a:pt x="51" y="110"/>
                </a:cubicBezTo>
                <a:cubicBezTo>
                  <a:pt x="51" y="108"/>
                  <a:pt x="49" y="106"/>
                  <a:pt x="46" y="106"/>
                </a:cubicBezTo>
                <a:cubicBezTo>
                  <a:pt x="44" y="106"/>
                  <a:pt x="42" y="108"/>
                  <a:pt x="42" y="110"/>
                </a:cubicBezTo>
                <a:cubicBezTo>
                  <a:pt x="42" y="118"/>
                  <a:pt x="42" y="118"/>
                  <a:pt x="42" y="118"/>
                </a:cubicBezTo>
                <a:cubicBezTo>
                  <a:pt x="34" y="118"/>
                  <a:pt x="34" y="118"/>
                  <a:pt x="34" y="118"/>
                </a:cubicBezTo>
                <a:cubicBezTo>
                  <a:pt x="31" y="118"/>
                  <a:pt x="29" y="120"/>
                  <a:pt x="29" y="123"/>
                </a:cubicBezTo>
                <a:cubicBezTo>
                  <a:pt x="29" y="125"/>
                  <a:pt x="31" y="127"/>
                  <a:pt x="34" y="127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42" y="135"/>
                  <a:pt x="42" y="135"/>
                  <a:pt x="42" y="135"/>
                </a:cubicBezTo>
                <a:cubicBezTo>
                  <a:pt x="42" y="138"/>
                  <a:pt x="44" y="139"/>
                  <a:pt x="46" y="139"/>
                </a:cubicBezTo>
                <a:cubicBezTo>
                  <a:pt x="49" y="139"/>
                  <a:pt x="51" y="138"/>
                  <a:pt x="51" y="135"/>
                </a:cubicBezTo>
                <a:cubicBezTo>
                  <a:pt x="51" y="127"/>
                  <a:pt x="51" y="127"/>
                  <a:pt x="51" y="127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61" y="127"/>
                  <a:pt x="63" y="125"/>
                  <a:pt x="63" y="123"/>
                </a:cubicBezTo>
                <a:cubicBezTo>
                  <a:pt x="63" y="120"/>
                  <a:pt x="61" y="118"/>
                  <a:pt x="59" y="118"/>
                </a:cubicBezTo>
                <a:close/>
                <a:moveTo>
                  <a:pt x="148" y="106"/>
                </a:moveTo>
                <a:cubicBezTo>
                  <a:pt x="143" y="106"/>
                  <a:pt x="139" y="109"/>
                  <a:pt x="139" y="114"/>
                </a:cubicBezTo>
                <a:cubicBezTo>
                  <a:pt x="139" y="119"/>
                  <a:pt x="143" y="123"/>
                  <a:pt x="148" y="123"/>
                </a:cubicBezTo>
                <a:cubicBezTo>
                  <a:pt x="152" y="123"/>
                  <a:pt x="156" y="119"/>
                  <a:pt x="156" y="114"/>
                </a:cubicBezTo>
                <a:cubicBezTo>
                  <a:pt x="156" y="109"/>
                  <a:pt x="152" y="106"/>
                  <a:pt x="148" y="106"/>
                </a:cubicBezTo>
                <a:close/>
                <a:moveTo>
                  <a:pt x="139" y="76"/>
                </a:moveTo>
                <a:cubicBezTo>
                  <a:pt x="97" y="76"/>
                  <a:pt x="97" y="76"/>
                  <a:pt x="97" y="76"/>
                </a:cubicBezTo>
                <a:cubicBezTo>
                  <a:pt x="93" y="69"/>
                  <a:pt x="96" y="65"/>
                  <a:pt x="103" y="59"/>
                </a:cubicBezTo>
                <a:cubicBezTo>
                  <a:pt x="108" y="54"/>
                  <a:pt x="114" y="48"/>
                  <a:pt x="114" y="38"/>
                </a:cubicBezTo>
                <a:cubicBezTo>
                  <a:pt x="114" y="15"/>
                  <a:pt x="87" y="1"/>
                  <a:pt x="86" y="1"/>
                </a:cubicBezTo>
                <a:cubicBezTo>
                  <a:pt x="84" y="0"/>
                  <a:pt x="82" y="0"/>
                  <a:pt x="81" y="3"/>
                </a:cubicBezTo>
                <a:cubicBezTo>
                  <a:pt x="79" y="5"/>
                  <a:pt x="80" y="7"/>
                  <a:pt x="82" y="8"/>
                </a:cubicBezTo>
                <a:cubicBezTo>
                  <a:pt x="83" y="8"/>
                  <a:pt x="105" y="20"/>
                  <a:pt x="105" y="38"/>
                </a:cubicBezTo>
                <a:cubicBezTo>
                  <a:pt x="105" y="44"/>
                  <a:pt x="101" y="48"/>
                  <a:pt x="97" y="53"/>
                </a:cubicBezTo>
                <a:cubicBezTo>
                  <a:pt x="91" y="58"/>
                  <a:pt x="84" y="65"/>
                  <a:pt x="88" y="76"/>
                </a:cubicBezTo>
                <a:cubicBezTo>
                  <a:pt x="46" y="76"/>
                  <a:pt x="46" y="76"/>
                  <a:pt x="46" y="76"/>
                </a:cubicBezTo>
                <a:cubicBezTo>
                  <a:pt x="21" y="76"/>
                  <a:pt x="0" y="97"/>
                  <a:pt x="0" y="123"/>
                </a:cubicBezTo>
                <a:cubicBezTo>
                  <a:pt x="0" y="148"/>
                  <a:pt x="21" y="169"/>
                  <a:pt x="46" y="169"/>
                </a:cubicBezTo>
                <a:cubicBezTo>
                  <a:pt x="61" y="169"/>
                  <a:pt x="74" y="162"/>
                  <a:pt x="82" y="152"/>
                </a:cubicBezTo>
                <a:cubicBezTo>
                  <a:pt x="103" y="152"/>
                  <a:pt x="103" y="152"/>
                  <a:pt x="103" y="152"/>
                </a:cubicBezTo>
                <a:cubicBezTo>
                  <a:pt x="112" y="162"/>
                  <a:pt x="125" y="169"/>
                  <a:pt x="139" y="169"/>
                </a:cubicBezTo>
                <a:cubicBezTo>
                  <a:pt x="165" y="169"/>
                  <a:pt x="186" y="148"/>
                  <a:pt x="186" y="123"/>
                </a:cubicBezTo>
                <a:cubicBezTo>
                  <a:pt x="186" y="97"/>
                  <a:pt x="165" y="76"/>
                  <a:pt x="139" y="76"/>
                </a:cubicBezTo>
                <a:close/>
                <a:moveTo>
                  <a:pt x="139" y="161"/>
                </a:moveTo>
                <a:cubicBezTo>
                  <a:pt x="126" y="161"/>
                  <a:pt x="114" y="154"/>
                  <a:pt x="108" y="144"/>
                </a:cubicBezTo>
                <a:cubicBezTo>
                  <a:pt x="78" y="144"/>
                  <a:pt x="78" y="144"/>
                  <a:pt x="78" y="144"/>
                </a:cubicBezTo>
                <a:cubicBezTo>
                  <a:pt x="71" y="154"/>
                  <a:pt x="60" y="161"/>
                  <a:pt x="46" y="161"/>
                </a:cubicBezTo>
                <a:cubicBezTo>
                  <a:pt x="25" y="161"/>
                  <a:pt x="8" y="144"/>
                  <a:pt x="8" y="123"/>
                </a:cubicBezTo>
                <a:cubicBezTo>
                  <a:pt x="8" y="102"/>
                  <a:pt x="25" y="85"/>
                  <a:pt x="46" y="85"/>
                </a:cubicBezTo>
                <a:cubicBezTo>
                  <a:pt x="139" y="85"/>
                  <a:pt x="139" y="85"/>
                  <a:pt x="139" y="85"/>
                </a:cubicBezTo>
                <a:cubicBezTo>
                  <a:pt x="160" y="85"/>
                  <a:pt x="177" y="102"/>
                  <a:pt x="177" y="123"/>
                </a:cubicBezTo>
                <a:cubicBezTo>
                  <a:pt x="177" y="144"/>
                  <a:pt x="160" y="161"/>
                  <a:pt x="139" y="161"/>
                </a:cubicBezTo>
                <a:close/>
                <a:moveTo>
                  <a:pt x="131" y="123"/>
                </a:moveTo>
                <a:cubicBezTo>
                  <a:pt x="126" y="123"/>
                  <a:pt x="122" y="126"/>
                  <a:pt x="122" y="131"/>
                </a:cubicBezTo>
                <a:cubicBezTo>
                  <a:pt x="122" y="136"/>
                  <a:pt x="126" y="139"/>
                  <a:pt x="131" y="139"/>
                </a:cubicBezTo>
                <a:cubicBezTo>
                  <a:pt x="135" y="139"/>
                  <a:pt x="139" y="136"/>
                  <a:pt x="139" y="131"/>
                </a:cubicBezTo>
                <a:cubicBezTo>
                  <a:pt x="139" y="126"/>
                  <a:pt x="135" y="123"/>
                  <a:pt x="131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71" name="Shape 771"/>
          <p:cNvSpPr/>
          <p:nvPr/>
        </p:nvSpPr>
        <p:spPr>
          <a:xfrm>
            <a:off x="2180599" y="2016526"/>
            <a:ext cx="1018549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lvl="0" algn="ctr">
              <a:defRPr sz="1800"/>
            </a:pPr>
            <a:r>
              <a:rPr lang="ru-RU" sz="1200" b="1" spc="-32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КИОСК</a:t>
            </a:r>
          </a:p>
          <a:p>
            <a:pPr lvl="0" algn="ctr">
              <a:defRPr sz="1800"/>
            </a:pPr>
            <a:r>
              <a:rPr lang="ru-RU" sz="1200" b="1" spc="-32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НЕПОДАЛЕКУ</a:t>
            </a:r>
            <a:endParaRPr lang="en-US" sz="1200" b="1" spc="-32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lang="ru-RU" sz="1100" spc="-27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 Medium"/>
                <a:cs typeface="Raleway"/>
                <a:sym typeface="Rajdhani Medium"/>
              </a:rPr>
              <a:t>Едим на бегу</a:t>
            </a:r>
            <a:endParaRPr sz="1100" spc="-27" dirty="0">
              <a:solidFill>
                <a:schemeClr val="bg1"/>
              </a:solidFill>
              <a:latin typeface="Calibri Light" panose="020F0302020204030204" pitchFamily="34" charset="0"/>
              <a:ea typeface="Rajdhani Medium"/>
              <a:cs typeface="Raleway"/>
              <a:sym typeface="Rajdhani Medium"/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1968253" y="2989118"/>
            <a:ext cx="1469817" cy="124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14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ШОКОЛАДНЫЙ </a:t>
            </a:r>
            <a:r>
              <a:rPr lang="ru-RU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БАТОНЧИК</a:t>
            </a:r>
            <a:endParaRPr lang="en-US" b="1" spc="-41" dirty="0" smtClean="0">
              <a:solidFill>
                <a:schemeClr val="bg1"/>
              </a:solidFill>
              <a:latin typeface="Raleway"/>
              <a:ea typeface="Rajdhani Semibold"/>
              <a:cs typeface="Raleway"/>
              <a:sym typeface="Rajdhani Semibold"/>
            </a:endParaRPr>
          </a:p>
          <a:p>
            <a:pPr lvl="0" algn="ctr">
              <a:defRPr sz="1800"/>
            </a:pPr>
            <a:r>
              <a:rPr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 </a:t>
            </a:r>
            <a:r>
              <a:rPr lang="ru-RU" sz="1200" spc="-33" dirty="0" smtClean="0">
                <a:solidFill>
                  <a:schemeClr val="bg1"/>
                </a:solidFill>
                <a:latin typeface="Calibri Light" panose="020F0302020204030204" pitchFamily="34" charset="0"/>
                <a:ea typeface="Rajdhani"/>
                <a:cs typeface="Raleway"/>
                <a:sym typeface="Rajdhani"/>
              </a:rPr>
              <a:t>Быстро, но неэффективно глушим голод</a:t>
            </a:r>
            <a:endParaRPr sz="1200" spc="-33" dirty="0">
              <a:solidFill>
                <a:schemeClr val="bg1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2491679" y="2650328"/>
            <a:ext cx="422965" cy="2444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240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43" name="Freeform 239"/>
          <p:cNvSpPr>
            <a:spLocks noEditPoints="1"/>
          </p:cNvSpPr>
          <p:nvPr/>
        </p:nvSpPr>
        <p:spPr bwMode="auto">
          <a:xfrm>
            <a:off x="7976895" y="1098249"/>
            <a:ext cx="526762" cy="579952"/>
          </a:xfrm>
          <a:custGeom>
            <a:avLst/>
            <a:gdLst>
              <a:gd name="T0" fmla="*/ 46 w 169"/>
              <a:gd name="T1" fmla="*/ 76 h 186"/>
              <a:gd name="T2" fmla="*/ 50 w 169"/>
              <a:gd name="T3" fmla="*/ 72 h 186"/>
              <a:gd name="T4" fmla="*/ 50 w 169"/>
              <a:gd name="T5" fmla="*/ 55 h 186"/>
              <a:gd name="T6" fmla="*/ 46 w 169"/>
              <a:gd name="T7" fmla="*/ 51 h 186"/>
              <a:gd name="T8" fmla="*/ 42 w 169"/>
              <a:gd name="T9" fmla="*/ 55 h 186"/>
              <a:gd name="T10" fmla="*/ 42 w 169"/>
              <a:gd name="T11" fmla="*/ 72 h 186"/>
              <a:gd name="T12" fmla="*/ 46 w 169"/>
              <a:gd name="T13" fmla="*/ 76 h 186"/>
              <a:gd name="T14" fmla="*/ 122 w 169"/>
              <a:gd name="T15" fmla="*/ 76 h 186"/>
              <a:gd name="T16" fmla="*/ 126 w 169"/>
              <a:gd name="T17" fmla="*/ 72 h 186"/>
              <a:gd name="T18" fmla="*/ 126 w 169"/>
              <a:gd name="T19" fmla="*/ 55 h 186"/>
              <a:gd name="T20" fmla="*/ 122 w 169"/>
              <a:gd name="T21" fmla="*/ 51 h 186"/>
              <a:gd name="T22" fmla="*/ 118 w 169"/>
              <a:gd name="T23" fmla="*/ 55 h 186"/>
              <a:gd name="T24" fmla="*/ 118 w 169"/>
              <a:gd name="T25" fmla="*/ 72 h 186"/>
              <a:gd name="T26" fmla="*/ 122 w 169"/>
              <a:gd name="T27" fmla="*/ 76 h 186"/>
              <a:gd name="T28" fmla="*/ 160 w 169"/>
              <a:gd name="T29" fmla="*/ 26 h 186"/>
              <a:gd name="T30" fmla="*/ 98 w 169"/>
              <a:gd name="T31" fmla="*/ 26 h 186"/>
              <a:gd name="T32" fmla="*/ 111 w 169"/>
              <a:gd name="T33" fmla="*/ 6 h 186"/>
              <a:gd name="T34" fmla="*/ 105 w 169"/>
              <a:gd name="T35" fmla="*/ 0 h 186"/>
              <a:gd name="T36" fmla="*/ 88 w 169"/>
              <a:gd name="T37" fmla="*/ 26 h 186"/>
              <a:gd name="T38" fmla="*/ 8 w 169"/>
              <a:gd name="T39" fmla="*/ 26 h 186"/>
              <a:gd name="T40" fmla="*/ 0 w 169"/>
              <a:gd name="T41" fmla="*/ 34 h 186"/>
              <a:gd name="T42" fmla="*/ 0 w 169"/>
              <a:gd name="T43" fmla="*/ 152 h 186"/>
              <a:gd name="T44" fmla="*/ 8 w 169"/>
              <a:gd name="T45" fmla="*/ 161 h 186"/>
              <a:gd name="T46" fmla="*/ 95 w 169"/>
              <a:gd name="T47" fmla="*/ 161 h 186"/>
              <a:gd name="T48" fmla="*/ 105 w 169"/>
              <a:gd name="T49" fmla="*/ 186 h 186"/>
              <a:gd name="T50" fmla="*/ 112 w 169"/>
              <a:gd name="T51" fmla="*/ 182 h 186"/>
              <a:gd name="T52" fmla="*/ 104 w 169"/>
              <a:gd name="T53" fmla="*/ 161 h 186"/>
              <a:gd name="T54" fmla="*/ 160 w 169"/>
              <a:gd name="T55" fmla="*/ 161 h 186"/>
              <a:gd name="T56" fmla="*/ 169 w 169"/>
              <a:gd name="T57" fmla="*/ 152 h 186"/>
              <a:gd name="T58" fmla="*/ 169 w 169"/>
              <a:gd name="T59" fmla="*/ 34 h 186"/>
              <a:gd name="T60" fmla="*/ 160 w 169"/>
              <a:gd name="T61" fmla="*/ 26 h 186"/>
              <a:gd name="T62" fmla="*/ 84 w 169"/>
              <a:gd name="T63" fmla="*/ 135 h 186"/>
              <a:gd name="T64" fmla="*/ 92 w 169"/>
              <a:gd name="T65" fmla="*/ 135 h 186"/>
              <a:gd name="T66" fmla="*/ 93 w 169"/>
              <a:gd name="T67" fmla="*/ 152 h 186"/>
              <a:gd name="T68" fmla="*/ 8 w 169"/>
              <a:gd name="T69" fmla="*/ 152 h 186"/>
              <a:gd name="T70" fmla="*/ 8 w 169"/>
              <a:gd name="T71" fmla="*/ 34 h 186"/>
              <a:gd name="T72" fmla="*/ 83 w 169"/>
              <a:gd name="T73" fmla="*/ 34 h 186"/>
              <a:gd name="T74" fmla="*/ 64 w 169"/>
              <a:gd name="T75" fmla="*/ 101 h 186"/>
              <a:gd name="T76" fmla="*/ 63 w 169"/>
              <a:gd name="T77" fmla="*/ 106 h 186"/>
              <a:gd name="T78" fmla="*/ 94 w 169"/>
              <a:gd name="T79" fmla="*/ 106 h 186"/>
              <a:gd name="T80" fmla="*/ 92 w 169"/>
              <a:gd name="T81" fmla="*/ 127 h 186"/>
              <a:gd name="T82" fmla="*/ 84 w 169"/>
              <a:gd name="T83" fmla="*/ 127 h 186"/>
              <a:gd name="T84" fmla="*/ 27 w 169"/>
              <a:gd name="T85" fmla="*/ 115 h 186"/>
              <a:gd name="T86" fmla="*/ 23 w 169"/>
              <a:gd name="T87" fmla="*/ 122 h 186"/>
              <a:gd name="T88" fmla="*/ 84 w 169"/>
              <a:gd name="T89" fmla="*/ 135 h 186"/>
              <a:gd name="T90" fmla="*/ 160 w 169"/>
              <a:gd name="T91" fmla="*/ 152 h 186"/>
              <a:gd name="T92" fmla="*/ 102 w 169"/>
              <a:gd name="T93" fmla="*/ 152 h 186"/>
              <a:gd name="T94" fmla="*/ 100 w 169"/>
              <a:gd name="T95" fmla="*/ 134 h 186"/>
              <a:gd name="T96" fmla="*/ 145 w 169"/>
              <a:gd name="T97" fmla="*/ 122 h 186"/>
              <a:gd name="T98" fmla="*/ 141 w 169"/>
              <a:gd name="T99" fmla="*/ 115 h 186"/>
              <a:gd name="T100" fmla="*/ 100 w 169"/>
              <a:gd name="T101" fmla="*/ 126 h 186"/>
              <a:gd name="T102" fmla="*/ 103 w 169"/>
              <a:gd name="T103" fmla="*/ 103 h 186"/>
              <a:gd name="T104" fmla="*/ 104 w 169"/>
              <a:gd name="T105" fmla="*/ 98 h 186"/>
              <a:gd name="T106" fmla="*/ 73 w 169"/>
              <a:gd name="T107" fmla="*/ 98 h 186"/>
              <a:gd name="T108" fmla="*/ 93 w 169"/>
              <a:gd name="T109" fmla="*/ 34 h 186"/>
              <a:gd name="T110" fmla="*/ 160 w 169"/>
              <a:gd name="T111" fmla="*/ 34 h 186"/>
              <a:gd name="T112" fmla="*/ 160 w 169"/>
              <a:gd name="T113" fmla="*/ 15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9" h="186">
                <a:moveTo>
                  <a:pt x="46" y="76"/>
                </a:moveTo>
                <a:cubicBezTo>
                  <a:pt x="49" y="76"/>
                  <a:pt x="50" y="75"/>
                  <a:pt x="50" y="72"/>
                </a:cubicBezTo>
                <a:cubicBezTo>
                  <a:pt x="50" y="55"/>
                  <a:pt x="50" y="55"/>
                  <a:pt x="50" y="55"/>
                </a:cubicBezTo>
                <a:cubicBezTo>
                  <a:pt x="50" y="53"/>
                  <a:pt x="49" y="51"/>
                  <a:pt x="46" y="51"/>
                </a:cubicBezTo>
                <a:cubicBezTo>
                  <a:pt x="44" y="51"/>
                  <a:pt x="42" y="53"/>
                  <a:pt x="42" y="55"/>
                </a:cubicBezTo>
                <a:cubicBezTo>
                  <a:pt x="42" y="72"/>
                  <a:pt x="42" y="72"/>
                  <a:pt x="42" y="72"/>
                </a:cubicBezTo>
                <a:cubicBezTo>
                  <a:pt x="42" y="75"/>
                  <a:pt x="44" y="76"/>
                  <a:pt x="46" y="76"/>
                </a:cubicBezTo>
                <a:close/>
                <a:moveTo>
                  <a:pt x="122" y="76"/>
                </a:moveTo>
                <a:cubicBezTo>
                  <a:pt x="125" y="76"/>
                  <a:pt x="126" y="75"/>
                  <a:pt x="126" y="72"/>
                </a:cubicBezTo>
                <a:cubicBezTo>
                  <a:pt x="126" y="55"/>
                  <a:pt x="126" y="55"/>
                  <a:pt x="126" y="55"/>
                </a:cubicBezTo>
                <a:cubicBezTo>
                  <a:pt x="126" y="53"/>
                  <a:pt x="125" y="51"/>
                  <a:pt x="122" y="51"/>
                </a:cubicBezTo>
                <a:cubicBezTo>
                  <a:pt x="120" y="51"/>
                  <a:pt x="118" y="53"/>
                  <a:pt x="118" y="55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5"/>
                  <a:pt x="120" y="76"/>
                  <a:pt x="122" y="76"/>
                </a:cubicBezTo>
                <a:close/>
                <a:moveTo>
                  <a:pt x="160" y="26"/>
                </a:moveTo>
                <a:cubicBezTo>
                  <a:pt x="98" y="26"/>
                  <a:pt x="98" y="26"/>
                  <a:pt x="98" y="26"/>
                </a:cubicBezTo>
                <a:cubicBezTo>
                  <a:pt x="105" y="13"/>
                  <a:pt x="111" y="6"/>
                  <a:pt x="111" y="6"/>
                </a:cubicBezTo>
                <a:cubicBezTo>
                  <a:pt x="105" y="0"/>
                  <a:pt x="105" y="0"/>
                  <a:pt x="105" y="0"/>
                </a:cubicBezTo>
                <a:cubicBezTo>
                  <a:pt x="104" y="1"/>
                  <a:pt x="96" y="10"/>
                  <a:pt x="8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4" y="26"/>
                  <a:pt x="0" y="30"/>
                  <a:pt x="0" y="3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57"/>
                  <a:pt x="4" y="161"/>
                  <a:pt x="8" y="161"/>
                </a:cubicBezTo>
                <a:cubicBezTo>
                  <a:pt x="95" y="161"/>
                  <a:pt x="95" y="161"/>
                  <a:pt x="95" y="161"/>
                </a:cubicBezTo>
                <a:cubicBezTo>
                  <a:pt x="97" y="169"/>
                  <a:pt x="100" y="178"/>
                  <a:pt x="105" y="186"/>
                </a:cubicBezTo>
                <a:cubicBezTo>
                  <a:pt x="112" y="182"/>
                  <a:pt x="112" y="182"/>
                  <a:pt x="112" y="182"/>
                </a:cubicBezTo>
                <a:cubicBezTo>
                  <a:pt x="108" y="175"/>
                  <a:pt x="105" y="168"/>
                  <a:pt x="104" y="161"/>
                </a:cubicBezTo>
                <a:cubicBezTo>
                  <a:pt x="160" y="161"/>
                  <a:pt x="160" y="161"/>
                  <a:pt x="160" y="161"/>
                </a:cubicBezTo>
                <a:cubicBezTo>
                  <a:pt x="165" y="161"/>
                  <a:pt x="169" y="157"/>
                  <a:pt x="169" y="152"/>
                </a:cubicBezTo>
                <a:cubicBezTo>
                  <a:pt x="169" y="34"/>
                  <a:pt x="169" y="34"/>
                  <a:pt x="169" y="34"/>
                </a:cubicBezTo>
                <a:cubicBezTo>
                  <a:pt x="169" y="30"/>
                  <a:pt x="165" y="26"/>
                  <a:pt x="160" y="26"/>
                </a:cubicBezTo>
                <a:close/>
                <a:moveTo>
                  <a:pt x="84" y="135"/>
                </a:moveTo>
                <a:cubicBezTo>
                  <a:pt x="87" y="135"/>
                  <a:pt x="89" y="135"/>
                  <a:pt x="92" y="135"/>
                </a:cubicBezTo>
                <a:cubicBezTo>
                  <a:pt x="92" y="141"/>
                  <a:pt x="92" y="146"/>
                  <a:pt x="93" y="152"/>
                </a:cubicBezTo>
                <a:cubicBezTo>
                  <a:pt x="8" y="152"/>
                  <a:pt x="8" y="152"/>
                  <a:pt x="8" y="152"/>
                </a:cubicBezTo>
                <a:cubicBezTo>
                  <a:pt x="8" y="34"/>
                  <a:pt x="8" y="34"/>
                  <a:pt x="8" y="34"/>
                </a:cubicBezTo>
                <a:cubicBezTo>
                  <a:pt x="83" y="34"/>
                  <a:pt x="83" y="34"/>
                  <a:pt x="83" y="34"/>
                </a:cubicBezTo>
                <a:cubicBezTo>
                  <a:pt x="75" y="51"/>
                  <a:pt x="66" y="74"/>
                  <a:pt x="64" y="101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94" y="106"/>
                  <a:pt x="94" y="106"/>
                  <a:pt x="94" y="106"/>
                </a:cubicBezTo>
                <a:cubicBezTo>
                  <a:pt x="93" y="111"/>
                  <a:pt x="92" y="118"/>
                  <a:pt x="92" y="127"/>
                </a:cubicBezTo>
                <a:cubicBezTo>
                  <a:pt x="89" y="127"/>
                  <a:pt x="87" y="127"/>
                  <a:pt x="84" y="127"/>
                </a:cubicBezTo>
                <a:cubicBezTo>
                  <a:pt x="52" y="127"/>
                  <a:pt x="27" y="115"/>
                  <a:pt x="27" y="115"/>
                </a:cubicBezTo>
                <a:cubicBezTo>
                  <a:pt x="23" y="122"/>
                  <a:pt x="23" y="122"/>
                  <a:pt x="23" y="122"/>
                </a:cubicBezTo>
                <a:cubicBezTo>
                  <a:pt x="24" y="123"/>
                  <a:pt x="50" y="135"/>
                  <a:pt x="84" y="135"/>
                </a:cubicBezTo>
                <a:close/>
                <a:moveTo>
                  <a:pt x="160" y="152"/>
                </a:moveTo>
                <a:cubicBezTo>
                  <a:pt x="102" y="152"/>
                  <a:pt x="102" y="152"/>
                  <a:pt x="102" y="152"/>
                </a:cubicBezTo>
                <a:cubicBezTo>
                  <a:pt x="101" y="146"/>
                  <a:pt x="100" y="140"/>
                  <a:pt x="100" y="134"/>
                </a:cubicBezTo>
                <a:cubicBezTo>
                  <a:pt x="126" y="131"/>
                  <a:pt x="144" y="123"/>
                  <a:pt x="145" y="122"/>
                </a:cubicBezTo>
                <a:cubicBezTo>
                  <a:pt x="141" y="115"/>
                  <a:pt x="141" y="115"/>
                  <a:pt x="141" y="115"/>
                </a:cubicBezTo>
                <a:cubicBezTo>
                  <a:pt x="141" y="115"/>
                  <a:pt x="124" y="123"/>
                  <a:pt x="100" y="126"/>
                </a:cubicBezTo>
                <a:cubicBezTo>
                  <a:pt x="101" y="112"/>
                  <a:pt x="103" y="103"/>
                  <a:pt x="103" y="103"/>
                </a:cubicBezTo>
                <a:cubicBezTo>
                  <a:pt x="104" y="98"/>
                  <a:pt x="104" y="98"/>
                  <a:pt x="104" y="98"/>
                </a:cubicBezTo>
                <a:cubicBezTo>
                  <a:pt x="73" y="98"/>
                  <a:pt x="73" y="98"/>
                  <a:pt x="73" y="98"/>
                </a:cubicBezTo>
                <a:cubicBezTo>
                  <a:pt x="76" y="72"/>
                  <a:pt x="85" y="50"/>
                  <a:pt x="93" y="34"/>
                </a:cubicBezTo>
                <a:cubicBezTo>
                  <a:pt x="160" y="34"/>
                  <a:pt x="160" y="34"/>
                  <a:pt x="160" y="34"/>
                </a:cubicBezTo>
                <a:lnTo>
                  <a:pt x="160" y="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Freeform 63"/>
          <p:cNvSpPr>
            <a:spLocks noEditPoints="1"/>
          </p:cNvSpPr>
          <p:nvPr/>
        </p:nvSpPr>
        <p:spPr bwMode="auto">
          <a:xfrm>
            <a:off x="567153" y="1074383"/>
            <a:ext cx="550628" cy="550628"/>
          </a:xfrm>
          <a:custGeom>
            <a:avLst/>
            <a:gdLst>
              <a:gd name="T0" fmla="*/ 34 w 185"/>
              <a:gd name="T1" fmla="*/ 59 h 185"/>
              <a:gd name="T2" fmla="*/ 41 w 185"/>
              <a:gd name="T3" fmla="*/ 63 h 185"/>
              <a:gd name="T4" fmla="*/ 63 w 185"/>
              <a:gd name="T5" fmla="*/ 143 h 185"/>
              <a:gd name="T6" fmla="*/ 59 w 185"/>
              <a:gd name="T7" fmla="*/ 151 h 185"/>
              <a:gd name="T8" fmla="*/ 63 w 185"/>
              <a:gd name="T9" fmla="*/ 143 h 185"/>
              <a:gd name="T10" fmla="*/ 57 w 185"/>
              <a:gd name="T11" fmla="*/ 40 h 185"/>
              <a:gd name="T12" fmla="*/ 64 w 185"/>
              <a:gd name="T13" fmla="*/ 35 h 185"/>
              <a:gd name="T14" fmla="*/ 122 w 185"/>
              <a:gd name="T15" fmla="*/ 41 h 185"/>
              <a:gd name="T16" fmla="*/ 126 w 185"/>
              <a:gd name="T17" fmla="*/ 34 h 185"/>
              <a:gd name="T18" fmla="*/ 122 w 185"/>
              <a:gd name="T19" fmla="*/ 41 h 185"/>
              <a:gd name="T20" fmla="*/ 34 w 185"/>
              <a:gd name="T21" fmla="*/ 126 h 185"/>
              <a:gd name="T22" fmla="*/ 41 w 185"/>
              <a:gd name="T23" fmla="*/ 122 h 185"/>
              <a:gd name="T24" fmla="*/ 29 w 185"/>
              <a:gd name="T25" fmla="*/ 88 h 185"/>
              <a:gd name="T26" fmla="*/ 29 w 185"/>
              <a:gd name="T27" fmla="*/ 97 h 185"/>
              <a:gd name="T28" fmla="*/ 29 w 185"/>
              <a:gd name="T29" fmla="*/ 88 h 185"/>
              <a:gd name="T30" fmla="*/ 144 w 185"/>
              <a:gd name="T31" fmla="*/ 122 h 185"/>
              <a:gd name="T32" fmla="*/ 151 w 185"/>
              <a:gd name="T33" fmla="*/ 126 h 185"/>
              <a:gd name="T34" fmla="*/ 145 w 185"/>
              <a:gd name="T35" fmla="*/ 57 h 185"/>
              <a:gd name="T36" fmla="*/ 149 w 185"/>
              <a:gd name="T37" fmla="*/ 64 h 185"/>
              <a:gd name="T38" fmla="*/ 145 w 185"/>
              <a:gd name="T39" fmla="*/ 57 h 185"/>
              <a:gd name="T40" fmla="*/ 151 w 185"/>
              <a:gd name="T41" fmla="*/ 92 h 185"/>
              <a:gd name="T42" fmla="*/ 160 w 185"/>
              <a:gd name="T43" fmla="*/ 92 h 185"/>
              <a:gd name="T44" fmla="*/ 92 w 185"/>
              <a:gd name="T45" fmla="*/ 0 h 185"/>
              <a:gd name="T46" fmla="*/ 92 w 185"/>
              <a:gd name="T47" fmla="*/ 185 h 185"/>
              <a:gd name="T48" fmla="*/ 92 w 185"/>
              <a:gd name="T49" fmla="*/ 0 h 185"/>
              <a:gd name="T50" fmla="*/ 8 w 185"/>
              <a:gd name="T51" fmla="*/ 92 h 185"/>
              <a:gd name="T52" fmla="*/ 177 w 185"/>
              <a:gd name="T53" fmla="*/ 92 h 185"/>
              <a:gd name="T54" fmla="*/ 130 w 185"/>
              <a:gd name="T55" fmla="*/ 88 h 185"/>
              <a:gd name="T56" fmla="*/ 97 w 185"/>
              <a:gd name="T57" fmla="*/ 76 h 185"/>
              <a:gd name="T58" fmla="*/ 92 w 185"/>
              <a:gd name="T59" fmla="*/ 25 h 185"/>
              <a:gd name="T60" fmla="*/ 88 w 185"/>
              <a:gd name="T61" fmla="*/ 76 h 185"/>
              <a:gd name="T62" fmla="*/ 92 w 185"/>
              <a:gd name="T63" fmla="*/ 109 h 185"/>
              <a:gd name="T64" fmla="*/ 130 w 185"/>
              <a:gd name="T65" fmla="*/ 97 h 185"/>
              <a:gd name="T66" fmla="*/ 130 w 185"/>
              <a:gd name="T67" fmla="*/ 88 h 185"/>
              <a:gd name="T68" fmla="*/ 84 w 185"/>
              <a:gd name="T69" fmla="*/ 92 h 185"/>
              <a:gd name="T70" fmla="*/ 101 w 185"/>
              <a:gd name="T71" fmla="*/ 92 h 185"/>
              <a:gd name="T72" fmla="*/ 122 w 185"/>
              <a:gd name="T73" fmla="*/ 143 h 185"/>
              <a:gd name="T74" fmla="*/ 126 w 185"/>
              <a:gd name="T75" fmla="*/ 151 h 185"/>
              <a:gd name="T76" fmla="*/ 122 w 185"/>
              <a:gd name="T77" fmla="*/ 143 h 185"/>
              <a:gd name="T78" fmla="*/ 88 w 185"/>
              <a:gd name="T79" fmla="*/ 156 h 185"/>
              <a:gd name="T80" fmla="*/ 97 w 185"/>
              <a:gd name="T81" fmla="*/ 15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85">
                <a:moveTo>
                  <a:pt x="40" y="57"/>
                </a:moveTo>
                <a:cubicBezTo>
                  <a:pt x="38" y="56"/>
                  <a:pt x="35" y="57"/>
                  <a:pt x="34" y="59"/>
                </a:cubicBezTo>
                <a:cubicBezTo>
                  <a:pt x="33" y="61"/>
                  <a:pt x="33" y="63"/>
                  <a:pt x="35" y="64"/>
                </a:cubicBezTo>
                <a:cubicBezTo>
                  <a:pt x="37" y="66"/>
                  <a:pt x="40" y="65"/>
                  <a:pt x="41" y="63"/>
                </a:cubicBezTo>
                <a:cubicBezTo>
                  <a:pt x="42" y="61"/>
                  <a:pt x="42" y="58"/>
                  <a:pt x="40" y="57"/>
                </a:cubicBezTo>
                <a:close/>
                <a:moveTo>
                  <a:pt x="63" y="143"/>
                </a:moveTo>
                <a:cubicBezTo>
                  <a:pt x="61" y="142"/>
                  <a:pt x="58" y="143"/>
                  <a:pt x="57" y="145"/>
                </a:cubicBezTo>
                <a:cubicBezTo>
                  <a:pt x="56" y="147"/>
                  <a:pt x="57" y="150"/>
                  <a:pt x="59" y="151"/>
                </a:cubicBezTo>
                <a:cubicBezTo>
                  <a:pt x="61" y="152"/>
                  <a:pt x="63" y="151"/>
                  <a:pt x="64" y="149"/>
                </a:cubicBezTo>
                <a:cubicBezTo>
                  <a:pt x="66" y="147"/>
                  <a:pt x="65" y="145"/>
                  <a:pt x="63" y="143"/>
                </a:cubicBezTo>
                <a:close/>
                <a:moveTo>
                  <a:pt x="59" y="34"/>
                </a:moveTo>
                <a:cubicBezTo>
                  <a:pt x="57" y="35"/>
                  <a:pt x="56" y="38"/>
                  <a:pt x="57" y="40"/>
                </a:cubicBezTo>
                <a:cubicBezTo>
                  <a:pt x="58" y="42"/>
                  <a:pt x="61" y="42"/>
                  <a:pt x="63" y="41"/>
                </a:cubicBezTo>
                <a:cubicBezTo>
                  <a:pt x="65" y="40"/>
                  <a:pt x="66" y="37"/>
                  <a:pt x="64" y="35"/>
                </a:cubicBezTo>
                <a:cubicBezTo>
                  <a:pt x="63" y="33"/>
                  <a:pt x="61" y="33"/>
                  <a:pt x="59" y="34"/>
                </a:cubicBezTo>
                <a:close/>
                <a:moveTo>
                  <a:pt x="122" y="41"/>
                </a:moveTo>
                <a:cubicBezTo>
                  <a:pt x="124" y="42"/>
                  <a:pt x="127" y="42"/>
                  <a:pt x="128" y="40"/>
                </a:cubicBezTo>
                <a:cubicBezTo>
                  <a:pt x="129" y="38"/>
                  <a:pt x="128" y="35"/>
                  <a:pt x="126" y="34"/>
                </a:cubicBezTo>
                <a:cubicBezTo>
                  <a:pt x="124" y="33"/>
                  <a:pt x="122" y="33"/>
                  <a:pt x="120" y="35"/>
                </a:cubicBezTo>
                <a:cubicBezTo>
                  <a:pt x="119" y="37"/>
                  <a:pt x="120" y="40"/>
                  <a:pt x="122" y="41"/>
                </a:cubicBezTo>
                <a:close/>
                <a:moveTo>
                  <a:pt x="35" y="120"/>
                </a:moveTo>
                <a:cubicBezTo>
                  <a:pt x="33" y="121"/>
                  <a:pt x="33" y="124"/>
                  <a:pt x="34" y="126"/>
                </a:cubicBezTo>
                <a:cubicBezTo>
                  <a:pt x="35" y="128"/>
                  <a:pt x="38" y="129"/>
                  <a:pt x="40" y="128"/>
                </a:cubicBezTo>
                <a:cubicBezTo>
                  <a:pt x="42" y="126"/>
                  <a:pt x="42" y="124"/>
                  <a:pt x="41" y="122"/>
                </a:cubicBezTo>
                <a:cubicBezTo>
                  <a:pt x="40" y="120"/>
                  <a:pt x="37" y="119"/>
                  <a:pt x="35" y="120"/>
                </a:cubicBezTo>
                <a:close/>
                <a:moveTo>
                  <a:pt x="29" y="88"/>
                </a:moveTo>
                <a:cubicBezTo>
                  <a:pt x="27" y="88"/>
                  <a:pt x="25" y="90"/>
                  <a:pt x="25" y="92"/>
                </a:cubicBezTo>
                <a:cubicBezTo>
                  <a:pt x="25" y="95"/>
                  <a:pt x="27" y="97"/>
                  <a:pt x="29" y="97"/>
                </a:cubicBezTo>
                <a:cubicBezTo>
                  <a:pt x="31" y="97"/>
                  <a:pt x="33" y="95"/>
                  <a:pt x="33" y="92"/>
                </a:cubicBezTo>
                <a:cubicBezTo>
                  <a:pt x="33" y="90"/>
                  <a:pt x="31" y="88"/>
                  <a:pt x="29" y="88"/>
                </a:cubicBezTo>
                <a:close/>
                <a:moveTo>
                  <a:pt x="149" y="120"/>
                </a:moveTo>
                <a:cubicBezTo>
                  <a:pt x="147" y="119"/>
                  <a:pt x="145" y="120"/>
                  <a:pt x="144" y="122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7" y="129"/>
                  <a:pt x="150" y="128"/>
                  <a:pt x="151" y="126"/>
                </a:cubicBezTo>
                <a:cubicBezTo>
                  <a:pt x="152" y="124"/>
                  <a:pt x="151" y="121"/>
                  <a:pt x="149" y="120"/>
                </a:cubicBezTo>
                <a:close/>
                <a:moveTo>
                  <a:pt x="145" y="57"/>
                </a:moveTo>
                <a:cubicBezTo>
                  <a:pt x="143" y="58"/>
                  <a:pt x="142" y="61"/>
                  <a:pt x="144" y="63"/>
                </a:cubicBezTo>
                <a:cubicBezTo>
                  <a:pt x="145" y="65"/>
                  <a:pt x="147" y="66"/>
                  <a:pt x="149" y="64"/>
                </a:cubicBezTo>
                <a:cubicBezTo>
                  <a:pt x="151" y="63"/>
                  <a:pt x="152" y="61"/>
                  <a:pt x="151" y="59"/>
                </a:cubicBezTo>
                <a:cubicBezTo>
                  <a:pt x="150" y="57"/>
                  <a:pt x="147" y="56"/>
                  <a:pt x="145" y="57"/>
                </a:cubicBezTo>
                <a:close/>
                <a:moveTo>
                  <a:pt x="156" y="88"/>
                </a:moveTo>
                <a:cubicBezTo>
                  <a:pt x="153" y="88"/>
                  <a:pt x="151" y="90"/>
                  <a:pt x="151" y="92"/>
                </a:cubicBezTo>
                <a:cubicBezTo>
                  <a:pt x="151" y="95"/>
                  <a:pt x="153" y="97"/>
                  <a:pt x="156" y="97"/>
                </a:cubicBezTo>
                <a:cubicBezTo>
                  <a:pt x="158" y="97"/>
                  <a:pt x="160" y="95"/>
                  <a:pt x="160" y="92"/>
                </a:cubicBezTo>
                <a:cubicBezTo>
                  <a:pt x="160" y="90"/>
                  <a:pt x="158" y="88"/>
                  <a:pt x="156" y="88"/>
                </a:cubicBezTo>
                <a:close/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4"/>
                  <a:pt x="41" y="185"/>
                  <a:pt x="92" y="185"/>
                </a:cubicBezTo>
                <a:cubicBezTo>
                  <a:pt x="144" y="185"/>
                  <a:pt x="185" y="144"/>
                  <a:pt x="185" y="92"/>
                </a:cubicBezTo>
                <a:cubicBezTo>
                  <a:pt x="185" y="41"/>
                  <a:pt x="144" y="0"/>
                  <a:pt x="92" y="0"/>
                </a:cubicBezTo>
                <a:close/>
                <a:moveTo>
                  <a:pt x="92" y="177"/>
                </a:moveTo>
                <a:cubicBezTo>
                  <a:pt x="46" y="177"/>
                  <a:pt x="8" y="139"/>
                  <a:pt x="8" y="92"/>
                </a:cubicBezTo>
                <a:cubicBezTo>
                  <a:pt x="8" y="46"/>
                  <a:pt x="46" y="8"/>
                  <a:pt x="92" y="8"/>
                </a:cubicBezTo>
                <a:cubicBezTo>
                  <a:pt x="139" y="8"/>
                  <a:pt x="177" y="46"/>
                  <a:pt x="177" y="92"/>
                </a:cubicBezTo>
                <a:cubicBezTo>
                  <a:pt x="177" y="139"/>
                  <a:pt x="139" y="177"/>
                  <a:pt x="92" y="177"/>
                </a:cubicBezTo>
                <a:close/>
                <a:moveTo>
                  <a:pt x="130" y="88"/>
                </a:moveTo>
                <a:cubicBezTo>
                  <a:pt x="109" y="88"/>
                  <a:pt x="109" y="88"/>
                  <a:pt x="109" y="88"/>
                </a:cubicBezTo>
                <a:cubicBezTo>
                  <a:pt x="107" y="82"/>
                  <a:pt x="103" y="78"/>
                  <a:pt x="97" y="76"/>
                </a:cubicBezTo>
                <a:cubicBezTo>
                  <a:pt x="97" y="29"/>
                  <a:pt x="97" y="29"/>
                  <a:pt x="97" y="29"/>
                </a:cubicBezTo>
                <a:cubicBezTo>
                  <a:pt x="97" y="27"/>
                  <a:pt x="95" y="25"/>
                  <a:pt x="92" y="25"/>
                </a:cubicBezTo>
                <a:cubicBezTo>
                  <a:pt x="90" y="25"/>
                  <a:pt x="88" y="27"/>
                  <a:pt x="88" y="29"/>
                </a:cubicBezTo>
                <a:cubicBezTo>
                  <a:pt x="88" y="76"/>
                  <a:pt x="88" y="76"/>
                  <a:pt x="88" y="76"/>
                </a:cubicBezTo>
                <a:cubicBezTo>
                  <a:pt x="81" y="78"/>
                  <a:pt x="76" y="84"/>
                  <a:pt x="76" y="92"/>
                </a:cubicBezTo>
                <a:cubicBezTo>
                  <a:pt x="76" y="102"/>
                  <a:pt x="83" y="109"/>
                  <a:pt x="92" y="109"/>
                </a:cubicBezTo>
                <a:cubicBezTo>
                  <a:pt x="100" y="109"/>
                  <a:pt x="107" y="104"/>
                  <a:pt x="109" y="97"/>
                </a:cubicBezTo>
                <a:cubicBezTo>
                  <a:pt x="130" y="97"/>
                  <a:pt x="130" y="97"/>
                  <a:pt x="130" y="97"/>
                </a:cubicBezTo>
                <a:cubicBezTo>
                  <a:pt x="133" y="97"/>
                  <a:pt x="135" y="95"/>
                  <a:pt x="135" y="92"/>
                </a:cubicBezTo>
                <a:cubicBezTo>
                  <a:pt x="135" y="90"/>
                  <a:pt x="133" y="88"/>
                  <a:pt x="130" y="88"/>
                </a:cubicBezTo>
                <a:close/>
                <a:moveTo>
                  <a:pt x="92" y="101"/>
                </a:moveTo>
                <a:cubicBezTo>
                  <a:pt x="88" y="101"/>
                  <a:pt x="84" y="97"/>
                  <a:pt x="84" y="92"/>
                </a:cubicBezTo>
                <a:cubicBezTo>
                  <a:pt x="84" y="88"/>
                  <a:pt x="88" y="84"/>
                  <a:pt x="92" y="84"/>
                </a:cubicBezTo>
                <a:cubicBezTo>
                  <a:pt x="97" y="84"/>
                  <a:pt x="101" y="88"/>
                  <a:pt x="101" y="92"/>
                </a:cubicBezTo>
                <a:cubicBezTo>
                  <a:pt x="101" y="97"/>
                  <a:pt x="97" y="101"/>
                  <a:pt x="92" y="101"/>
                </a:cubicBezTo>
                <a:close/>
                <a:moveTo>
                  <a:pt x="122" y="143"/>
                </a:moveTo>
                <a:cubicBezTo>
                  <a:pt x="120" y="145"/>
                  <a:pt x="119" y="147"/>
                  <a:pt x="120" y="149"/>
                </a:cubicBezTo>
                <a:cubicBezTo>
                  <a:pt x="122" y="151"/>
                  <a:pt x="124" y="152"/>
                  <a:pt x="126" y="151"/>
                </a:cubicBezTo>
                <a:cubicBezTo>
                  <a:pt x="128" y="150"/>
                  <a:pt x="129" y="147"/>
                  <a:pt x="128" y="145"/>
                </a:cubicBezTo>
                <a:cubicBezTo>
                  <a:pt x="127" y="143"/>
                  <a:pt x="124" y="142"/>
                  <a:pt x="122" y="143"/>
                </a:cubicBezTo>
                <a:close/>
                <a:moveTo>
                  <a:pt x="92" y="151"/>
                </a:moveTo>
                <a:cubicBezTo>
                  <a:pt x="90" y="151"/>
                  <a:pt x="88" y="153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5" y="160"/>
                  <a:pt x="97" y="158"/>
                  <a:pt x="97" y="156"/>
                </a:cubicBezTo>
                <a:cubicBezTo>
                  <a:pt x="97" y="153"/>
                  <a:pt x="95" y="151"/>
                  <a:pt x="92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1" name="Freeform 141"/>
          <p:cNvSpPr>
            <a:spLocks noEditPoints="1"/>
          </p:cNvSpPr>
          <p:nvPr/>
        </p:nvSpPr>
        <p:spPr bwMode="auto">
          <a:xfrm>
            <a:off x="6111590" y="1167652"/>
            <a:ext cx="564696" cy="464156"/>
          </a:xfrm>
          <a:custGeom>
            <a:avLst/>
            <a:gdLst>
              <a:gd name="T0" fmla="*/ 126 w 185"/>
              <a:gd name="T1" fmla="*/ 17 h 152"/>
              <a:gd name="T2" fmla="*/ 75 w 185"/>
              <a:gd name="T3" fmla="*/ 0 h 152"/>
              <a:gd name="T4" fmla="*/ 8 w 185"/>
              <a:gd name="T5" fmla="*/ 17 h 152"/>
              <a:gd name="T6" fmla="*/ 0 w 185"/>
              <a:gd name="T7" fmla="*/ 67 h 152"/>
              <a:gd name="T8" fmla="*/ 8 w 185"/>
              <a:gd name="T9" fmla="*/ 143 h 152"/>
              <a:gd name="T10" fmla="*/ 168 w 185"/>
              <a:gd name="T11" fmla="*/ 152 h 152"/>
              <a:gd name="T12" fmla="*/ 177 w 185"/>
              <a:gd name="T13" fmla="*/ 76 h 152"/>
              <a:gd name="T14" fmla="*/ 185 w 185"/>
              <a:gd name="T15" fmla="*/ 25 h 152"/>
              <a:gd name="T16" fmla="*/ 75 w 185"/>
              <a:gd name="T17" fmla="*/ 8 h 152"/>
              <a:gd name="T18" fmla="*/ 118 w 185"/>
              <a:gd name="T19" fmla="*/ 17 h 152"/>
              <a:gd name="T20" fmla="*/ 75 w 185"/>
              <a:gd name="T21" fmla="*/ 8 h 152"/>
              <a:gd name="T22" fmla="*/ 16 w 185"/>
              <a:gd name="T23" fmla="*/ 143 h 152"/>
              <a:gd name="T24" fmla="*/ 33 w 185"/>
              <a:gd name="T25" fmla="*/ 76 h 152"/>
              <a:gd name="T26" fmla="*/ 42 w 185"/>
              <a:gd name="T27" fmla="*/ 93 h 152"/>
              <a:gd name="T28" fmla="*/ 67 w 185"/>
              <a:gd name="T29" fmla="*/ 84 h 152"/>
              <a:gd name="T30" fmla="*/ 118 w 185"/>
              <a:gd name="T31" fmla="*/ 76 h 152"/>
              <a:gd name="T32" fmla="*/ 126 w 185"/>
              <a:gd name="T33" fmla="*/ 93 h 152"/>
              <a:gd name="T34" fmla="*/ 151 w 185"/>
              <a:gd name="T35" fmla="*/ 84 h 152"/>
              <a:gd name="T36" fmla="*/ 168 w 185"/>
              <a:gd name="T37" fmla="*/ 76 h 152"/>
              <a:gd name="T38" fmla="*/ 42 w 185"/>
              <a:gd name="T39" fmla="*/ 84 h 152"/>
              <a:gd name="T40" fmla="*/ 59 w 185"/>
              <a:gd name="T41" fmla="*/ 59 h 152"/>
              <a:gd name="T42" fmla="*/ 42 w 185"/>
              <a:gd name="T43" fmla="*/ 84 h 152"/>
              <a:gd name="T44" fmla="*/ 126 w 185"/>
              <a:gd name="T45" fmla="*/ 59 h 152"/>
              <a:gd name="T46" fmla="*/ 143 w 185"/>
              <a:gd name="T47" fmla="*/ 84 h 152"/>
              <a:gd name="T48" fmla="*/ 177 w 185"/>
              <a:gd name="T49" fmla="*/ 67 h 152"/>
              <a:gd name="T50" fmla="*/ 151 w 185"/>
              <a:gd name="T51" fmla="*/ 59 h 152"/>
              <a:gd name="T52" fmla="*/ 126 w 185"/>
              <a:gd name="T53" fmla="*/ 51 h 152"/>
              <a:gd name="T54" fmla="*/ 118 w 185"/>
              <a:gd name="T55" fmla="*/ 67 h 152"/>
              <a:gd name="T56" fmla="*/ 67 w 185"/>
              <a:gd name="T57" fmla="*/ 59 h 152"/>
              <a:gd name="T58" fmla="*/ 42 w 185"/>
              <a:gd name="T59" fmla="*/ 51 h 152"/>
              <a:gd name="T60" fmla="*/ 33 w 185"/>
              <a:gd name="T61" fmla="*/ 67 h 152"/>
              <a:gd name="T62" fmla="*/ 8 w 185"/>
              <a:gd name="T63" fmla="*/ 25 h 152"/>
              <a:gd name="T64" fmla="*/ 177 w 185"/>
              <a:gd name="T65" fmla="*/ 6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5" h="152">
                <a:moveTo>
                  <a:pt x="177" y="17"/>
                </a:moveTo>
                <a:cubicBezTo>
                  <a:pt x="126" y="17"/>
                  <a:pt x="126" y="17"/>
                  <a:pt x="126" y="17"/>
                </a:cubicBezTo>
                <a:cubicBezTo>
                  <a:pt x="126" y="8"/>
                  <a:pt x="119" y="0"/>
                  <a:pt x="109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66" y="0"/>
                  <a:pt x="59" y="8"/>
                  <a:pt x="59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3" y="17"/>
                  <a:pt x="0" y="21"/>
                  <a:pt x="0" y="25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72"/>
                  <a:pt x="3" y="76"/>
                  <a:pt x="8" y="76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8"/>
                  <a:pt x="12" y="152"/>
                  <a:pt x="16" y="152"/>
                </a:cubicBezTo>
                <a:cubicBezTo>
                  <a:pt x="168" y="152"/>
                  <a:pt x="168" y="152"/>
                  <a:pt x="168" y="152"/>
                </a:cubicBezTo>
                <a:cubicBezTo>
                  <a:pt x="173" y="152"/>
                  <a:pt x="177" y="148"/>
                  <a:pt x="177" y="143"/>
                </a:cubicBezTo>
                <a:cubicBezTo>
                  <a:pt x="177" y="76"/>
                  <a:pt x="177" y="76"/>
                  <a:pt x="177" y="76"/>
                </a:cubicBezTo>
                <a:cubicBezTo>
                  <a:pt x="181" y="76"/>
                  <a:pt x="185" y="72"/>
                  <a:pt x="185" y="67"/>
                </a:cubicBezTo>
                <a:cubicBezTo>
                  <a:pt x="185" y="25"/>
                  <a:pt x="185" y="25"/>
                  <a:pt x="185" y="25"/>
                </a:cubicBezTo>
                <a:cubicBezTo>
                  <a:pt x="185" y="21"/>
                  <a:pt x="181" y="17"/>
                  <a:pt x="177" y="17"/>
                </a:cubicBezTo>
                <a:close/>
                <a:moveTo>
                  <a:pt x="75" y="8"/>
                </a:moveTo>
                <a:cubicBezTo>
                  <a:pt x="109" y="8"/>
                  <a:pt x="109" y="8"/>
                  <a:pt x="109" y="8"/>
                </a:cubicBezTo>
                <a:cubicBezTo>
                  <a:pt x="114" y="8"/>
                  <a:pt x="118" y="12"/>
                  <a:pt x="118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2"/>
                  <a:pt x="71" y="8"/>
                  <a:pt x="75" y="8"/>
                </a:cubicBezTo>
                <a:close/>
                <a:moveTo>
                  <a:pt x="168" y="143"/>
                </a:moveTo>
                <a:cubicBezTo>
                  <a:pt x="16" y="143"/>
                  <a:pt x="16" y="143"/>
                  <a:pt x="16" y="143"/>
                </a:cubicBezTo>
                <a:cubicBezTo>
                  <a:pt x="16" y="76"/>
                  <a:pt x="16" y="76"/>
                  <a:pt x="16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84"/>
                  <a:pt x="33" y="84"/>
                  <a:pt x="33" y="84"/>
                </a:cubicBezTo>
                <a:cubicBezTo>
                  <a:pt x="33" y="89"/>
                  <a:pt x="37" y="93"/>
                  <a:pt x="42" y="93"/>
                </a:cubicBezTo>
                <a:cubicBezTo>
                  <a:pt x="59" y="93"/>
                  <a:pt x="59" y="93"/>
                  <a:pt x="59" y="93"/>
                </a:cubicBezTo>
                <a:cubicBezTo>
                  <a:pt x="63" y="93"/>
                  <a:pt x="67" y="89"/>
                  <a:pt x="67" y="84"/>
                </a:cubicBezTo>
                <a:cubicBezTo>
                  <a:pt x="67" y="76"/>
                  <a:pt x="67" y="76"/>
                  <a:pt x="67" y="76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18" y="89"/>
                  <a:pt x="121" y="93"/>
                  <a:pt x="126" y="93"/>
                </a:cubicBezTo>
                <a:cubicBezTo>
                  <a:pt x="143" y="93"/>
                  <a:pt x="143" y="93"/>
                  <a:pt x="143" y="93"/>
                </a:cubicBezTo>
                <a:cubicBezTo>
                  <a:pt x="148" y="93"/>
                  <a:pt x="151" y="89"/>
                  <a:pt x="151" y="84"/>
                </a:cubicBezTo>
                <a:cubicBezTo>
                  <a:pt x="151" y="76"/>
                  <a:pt x="151" y="76"/>
                  <a:pt x="151" y="76"/>
                </a:cubicBezTo>
                <a:cubicBezTo>
                  <a:pt x="168" y="76"/>
                  <a:pt x="168" y="76"/>
                  <a:pt x="168" y="76"/>
                </a:cubicBezTo>
                <a:lnTo>
                  <a:pt x="168" y="143"/>
                </a:lnTo>
                <a:close/>
                <a:moveTo>
                  <a:pt x="42" y="84"/>
                </a:moveTo>
                <a:cubicBezTo>
                  <a:pt x="42" y="59"/>
                  <a:pt x="42" y="59"/>
                  <a:pt x="42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84"/>
                  <a:pt x="59" y="84"/>
                  <a:pt x="59" y="84"/>
                </a:cubicBezTo>
                <a:lnTo>
                  <a:pt x="42" y="84"/>
                </a:lnTo>
                <a:close/>
                <a:moveTo>
                  <a:pt x="126" y="84"/>
                </a:moveTo>
                <a:cubicBezTo>
                  <a:pt x="126" y="59"/>
                  <a:pt x="126" y="59"/>
                  <a:pt x="126" y="59"/>
                </a:cubicBezTo>
                <a:cubicBezTo>
                  <a:pt x="143" y="59"/>
                  <a:pt x="143" y="59"/>
                  <a:pt x="143" y="59"/>
                </a:cubicBezTo>
                <a:cubicBezTo>
                  <a:pt x="143" y="84"/>
                  <a:pt x="143" y="84"/>
                  <a:pt x="143" y="84"/>
                </a:cubicBezTo>
                <a:lnTo>
                  <a:pt x="126" y="84"/>
                </a:lnTo>
                <a:close/>
                <a:moveTo>
                  <a:pt x="177" y="67"/>
                </a:moveTo>
                <a:cubicBezTo>
                  <a:pt x="151" y="67"/>
                  <a:pt x="151" y="67"/>
                  <a:pt x="151" y="67"/>
                </a:cubicBezTo>
                <a:cubicBezTo>
                  <a:pt x="151" y="59"/>
                  <a:pt x="151" y="59"/>
                  <a:pt x="151" y="59"/>
                </a:cubicBezTo>
                <a:cubicBezTo>
                  <a:pt x="151" y="54"/>
                  <a:pt x="148" y="51"/>
                  <a:pt x="143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1" y="51"/>
                  <a:pt x="118" y="54"/>
                  <a:pt x="118" y="59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4"/>
                  <a:pt x="63" y="51"/>
                  <a:pt x="59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37" y="51"/>
                  <a:pt x="33" y="54"/>
                  <a:pt x="33" y="59"/>
                </a:cubicBezTo>
                <a:cubicBezTo>
                  <a:pt x="33" y="67"/>
                  <a:pt x="33" y="67"/>
                  <a:pt x="33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25"/>
                  <a:pt x="8" y="25"/>
                  <a:pt x="8" y="25"/>
                </a:cubicBezTo>
                <a:cubicBezTo>
                  <a:pt x="177" y="25"/>
                  <a:pt x="177" y="25"/>
                  <a:pt x="177" y="25"/>
                </a:cubicBezTo>
                <a:lnTo>
                  <a:pt x="177" y="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Freeform 170"/>
          <p:cNvSpPr>
            <a:spLocks noEditPoints="1"/>
          </p:cNvSpPr>
          <p:nvPr/>
        </p:nvSpPr>
        <p:spPr bwMode="auto">
          <a:xfrm>
            <a:off x="2470308" y="1141416"/>
            <a:ext cx="439129" cy="440427"/>
          </a:xfrm>
          <a:custGeom>
            <a:avLst/>
            <a:gdLst>
              <a:gd name="T0" fmla="*/ 186 w 186"/>
              <a:gd name="T1" fmla="*/ 55 h 186"/>
              <a:gd name="T2" fmla="*/ 185 w 186"/>
              <a:gd name="T3" fmla="*/ 53 h 186"/>
              <a:gd name="T4" fmla="*/ 185 w 186"/>
              <a:gd name="T5" fmla="*/ 53 h 186"/>
              <a:gd name="T6" fmla="*/ 185 w 186"/>
              <a:gd name="T7" fmla="*/ 52 h 186"/>
              <a:gd name="T8" fmla="*/ 184 w 186"/>
              <a:gd name="T9" fmla="*/ 52 h 186"/>
              <a:gd name="T10" fmla="*/ 134 w 186"/>
              <a:gd name="T11" fmla="*/ 2 h 186"/>
              <a:gd name="T12" fmla="*/ 134 w 186"/>
              <a:gd name="T13" fmla="*/ 2 h 186"/>
              <a:gd name="T14" fmla="*/ 131 w 186"/>
              <a:gd name="T15" fmla="*/ 0 h 186"/>
              <a:gd name="T16" fmla="*/ 55 w 186"/>
              <a:gd name="T17" fmla="*/ 0 h 186"/>
              <a:gd name="T18" fmla="*/ 52 w 186"/>
              <a:gd name="T19" fmla="*/ 2 h 186"/>
              <a:gd name="T20" fmla="*/ 52 w 186"/>
              <a:gd name="T21" fmla="*/ 2 h 186"/>
              <a:gd name="T22" fmla="*/ 2 w 186"/>
              <a:gd name="T23" fmla="*/ 52 h 186"/>
              <a:gd name="T24" fmla="*/ 1 w 186"/>
              <a:gd name="T25" fmla="*/ 52 h 186"/>
              <a:gd name="T26" fmla="*/ 1 w 186"/>
              <a:gd name="T27" fmla="*/ 53 h 186"/>
              <a:gd name="T28" fmla="*/ 1 w 186"/>
              <a:gd name="T29" fmla="*/ 53 h 186"/>
              <a:gd name="T30" fmla="*/ 0 w 186"/>
              <a:gd name="T31" fmla="*/ 55 h 186"/>
              <a:gd name="T32" fmla="*/ 1 w 186"/>
              <a:gd name="T33" fmla="*/ 58 h 186"/>
              <a:gd name="T34" fmla="*/ 1 w 186"/>
              <a:gd name="T35" fmla="*/ 58 h 186"/>
              <a:gd name="T36" fmla="*/ 90 w 186"/>
              <a:gd name="T37" fmla="*/ 184 h 186"/>
              <a:gd name="T38" fmla="*/ 90 w 186"/>
              <a:gd name="T39" fmla="*/ 184 h 186"/>
              <a:gd name="T40" fmla="*/ 93 w 186"/>
              <a:gd name="T41" fmla="*/ 186 h 186"/>
              <a:gd name="T42" fmla="*/ 96 w 186"/>
              <a:gd name="T43" fmla="*/ 184 h 186"/>
              <a:gd name="T44" fmla="*/ 96 w 186"/>
              <a:gd name="T45" fmla="*/ 184 h 186"/>
              <a:gd name="T46" fmla="*/ 185 w 186"/>
              <a:gd name="T47" fmla="*/ 58 h 186"/>
              <a:gd name="T48" fmla="*/ 185 w 186"/>
              <a:gd name="T49" fmla="*/ 58 h 186"/>
              <a:gd name="T50" fmla="*/ 186 w 186"/>
              <a:gd name="T51" fmla="*/ 55 h 186"/>
              <a:gd name="T52" fmla="*/ 129 w 186"/>
              <a:gd name="T53" fmla="*/ 9 h 186"/>
              <a:gd name="T54" fmla="*/ 171 w 186"/>
              <a:gd name="T55" fmla="*/ 51 h 186"/>
              <a:gd name="T56" fmla="*/ 134 w 186"/>
              <a:gd name="T57" fmla="*/ 51 h 186"/>
              <a:gd name="T58" fmla="*/ 112 w 186"/>
              <a:gd name="T59" fmla="*/ 9 h 186"/>
              <a:gd name="T60" fmla="*/ 129 w 186"/>
              <a:gd name="T61" fmla="*/ 9 h 186"/>
              <a:gd name="T62" fmla="*/ 103 w 186"/>
              <a:gd name="T63" fmla="*/ 9 h 186"/>
              <a:gd name="T64" fmla="*/ 124 w 186"/>
              <a:gd name="T65" fmla="*/ 51 h 186"/>
              <a:gd name="T66" fmla="*/ 62 w 186"/>
              <a:gd name="T67" fmla="*/ 51 h 186"/>
              <a:gd name="T68" fmla="*/ 83 w 186"/>
              <a:gd name="T69" fmla="*/ 9 h 186"/>
              <a:gd name="T70" fmla="*/ 103 w 186"/>
              <a:gd name="T71" fmla="*/ 9 h 186"/>
              <a:gd name="T72" fmla="*/ 57 w 186"/>
              <a:gd name="T73" fmla="*/ 9 h 186"/>
              <a:gd name="T74" fmla="*/ 74 w 186"/>
              <a:gd name="T75" fmla="*/ 9 h 186"/>
              <a:gd name="T76" fmla="*/ 52 w 186"/>
              <a:gd name="T77" fmla="*/ 51 h 186"/>
              <a:gd name="T78" fmla="*/ 14 w 186"/>
              <a:gd name="T79" fmla="*/ 51 h 186"/>
              <a:gd name="T80" fmla="*/ 57 w 186"/>
              <a:gd name="T81" fmla="*/ 9 h 186"/>
              <a:gd name="T82" fmla="*/ 12 w 186"/>
              <a:gd name="T83" fmla="*/ 59 h 186"/>
              <a:gd name="T84" fmla="*/ 52 w 186"/>
              <a:gd name="T85" fmla="*/ 59 h 186"/>
              <a:gd name="T86" fmla="*/ 81 w 186"/>
              <a:gd name="T87" fmla="*/ 158 h 186"/>
              <a:gd name="T88" fmla="*/ 12 w 186"/>
              <a:gd name="T89" fmla="*/ 59 h 186"/>
              <a:gd name="T90" fmla="*/ 93 w 186"/>
              <a:gd name="T91" fmla="*/ 167 h 186"/>
              <a:gd name="T92" fmla="*/ 61 w 186"/>
              <a:gd name="T93" fmla="*/ 59 h 186"/>
              <a:gd name="T94" fmla="*/ 125 w 186"/>
              <a:gd name="T95" fmla="*/ 59 h 186"/>
              <a:gd name="T96" fmla="*/ 93 w 186"/>
              <a:gd name="T97" fmla="*/ 167 h 186"/>
              <a:gd name="T98" fmla="*/ 105 w 186"/>
              <a:gd name="T99" fmla="*/ 158 h 186"/>
              <a:gd name="T100" fmla="*/ 134 w 186"/>
              <a:gd name="T101" fmla="*/ 59 h 186"/>
              <a:gd name="T102" fmla="*/ 173 w 186"/>
              <a:gd name="T103" fmla="*/ 59 h 186"/>
              <a:gd name="T104" fmla="*/ 105 w 186"/>
              <a:gd name="T105" fmla="*/ 15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6" h="186">
                <a:moveTo>
                  <a:pt x="186" y="55"/>
                </a:moveTo>
                <a:cubicBezTo>
                  <a:pt x="186" y="54"/>
                  <a:pt x="185" y="53"/>
                  <a:pt x="185" y="53"/>
                </a:cubicBezTo>
                <a:cubicBezTo>
                  <a:pt x="185" y="53"/>
                  <a:pt x="185" y="53"/>
                  <a:pt x="185" y="53"/>
                </a:cubicBezTo>
                <a:cubicBezTo>
                  <a:pt x="185" y="52"/>
                  <a:pt x="185" y="52"/>
                  <a:pt x="185" y="52"/>
                </a:cubicBezTo>
                <a:cubicBezTo>
                  <a:pt x="185" y="52"/>
                  <a:pt x="184" y="52"/>
                  <a:pt x="184" y="52"/>
                </a:cubicBezTo>
                <a:cubicBezTo>
                  <a:pt x="134" y="2"/>
                  <a:pt x="134" y="2"/>
                  <a:pt x="134" y="2"/>
                </a:cubicBezTo>
                <a:cubicBezTo>
                  <a:pt x="134" y="2"/>
                  <a:pt x="134" y="2"/>
                  <a:pt x="134" y="2"/>
                </a:cubicBezTo>
                <a:cubicBezTo>
                  <a:pt x="133" y="1"/>
                  <a:pt x="132" y="0"/>
                  <a:pt x="13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4" y="0"/>
                  <a:pt x="52" y="1"/>
                  <a:pt x="52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2" y="52"/>
                  <a:pt x="2" y="52"/>
                  <a:pt x="2" y="52"/>
                </a:cubicBezTo>
                <a:cubicBezTo>
                  <a:pt x="1" y="52"/>
                  <a:pt x="1" y="52"/>
                  <a:pt x="1" y="52"/>
                </a:cubicBezTo>
                <a:cubicBezTo>
                  <a:pt x="1" y="53"/>
                  <a:pt x="1" y="53"/>
                  <a:pt x="1" y="53"/>
                </a:cubicBezTo>
                <a:cubicBezTo>
                  <a:pt x="1" y="53"/>
                  <a:pt x="1" y="53"/>
                  <a:pt x="1" y="53"/>
                </a:cubicBezTo>
                <a:cubicBezTo>
                  <a:pt x="1" y="53"/>
                  <a:pt x="0" y="54"/>
                  <a:pt x="0" y="55"/>
                </a:cubicBezTo>
                <a:cubicBezTo>
                  <a:pt x="0" y="56"/>
                  <a:pt x="1" y="57"/>
                  <a:pt x="1" y="58"/>
                </a:cubicBezTo>
                <a:cubicBezTo>
                  <a:pt x="1" y="58"/>
                  <a:pt x="1" y="58"/>
                  <a:pt x="1" y="58"/>
                </a:cubicBezTo>
                <a:cubicBezTo>
                  <a:pt x="90" y="184"/>
                  <a:pt x="90" y="184"/>
                  <a:pt x="90" y="184"/>
                </a:cubicBezTo>
                <a:cubicBezTo>
                  <a:pt x="90" y="184"/>
                  <a:pt x="90" y="184"/>
                  <a:pt x="90" y="184"/>
                </a:cubicBezTo>
                <a:cubicBezTo>
                  <a:pt x="90" y="185"/>
                  <a:pt x="92" y="186"/>
                  <a:pt x="93" y="186"/>
                </a:cubicBezTo>
                <a:cubicBezTo>
                  <a:pt x="94" y="186"/>
                  <a:pt x="95" y="185"/>
                  <a:pt x="96" y="184"/>
                </a:cubicBezTo>
                <a:cubicBezTo>
                  <a:pt x="96" y="184"/>
                  <a:pt x="96" y="184"/>
                  <a:pt x="96" y="184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7"/>
                  <a:pt x="186" y="56"/>
                  <a:pt x="186" y="55"/>
                </a:cubicBezTo>
                <a:close/>
                <a:moveTo>
                  <a:pt x="129" y="9"/>
                </a:moveTo>
                <a:cubicBezTo>
                  <a:pt x="171" y="51"/>
                  <a:pt x="171" y="51"/>
                  <a:pt x="171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12" y="9"/>
                  <a:pt x="112" y="9"/>
                  <a:pt x="112" y="9"/>
                </a:cubicBezTo>
                <a:lnTo>
                  <a:pt x="129" y="9"/>
                </a:lnTo>
                <a:close/>
                <a:moveTo>
                  <a:pt x="103" y="9"/>
                </a:moveTo>
                <a:cubicBezTo>
                  <a:pt x="124" y="51"/>
                  <a:pt x="124" y="51"/>
                  <a:pt x="124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83" y="9"/>
                  <a:pt x="83" y="9"/>
                  <a:pt x="83" y="9"/>
                </a:cubicBezTo>
                <a:lnTo>
                  <a:pt x="103" y="9"/>
                </a:lnTo>
                <a:close/>
                <a:moveTo>
                  <a:pt x="57" y="9"/>
                </a:moveTo>
                <a:cubicBezTo>
                  <a:pt x="74" y="9"/>
                  <a:pt x="74" y="9"/>
                  <a:pt x="74" y="9"/>
                </a:cubicBezTo>
                <a:cubicBezTo>
                  <a:pt x="52" y="51"/>
                  <a:pt x="52" y="51"/>
                  <a:pt x="52" y="51"/>
                </a:cubicBezTo>
                <a:cubicBezTo>
                  <a:pt x="14" y="51"/>
                  <a:pt x="14" y="51"/>
                  <a:pt x="14" y="51"/>
                </a:cubicBezTo>
                <a:lnTo>
                  <a:pt x="57" y="9"/>
                </a:lnTo>
                <a:close/>
                <a:moveTo>
                  <a:pt x="12" y="59"/>
                </a:moveTo>
                <a:cubicBezTo>
                  <a:pt x="52" y="59"/>
                  <a:pt x="52" y="59"/>
                  <a:pt x="52" y="59"/>
                </a:cubicBezTo>
                <a:cubicBezTo>
                  <a:pt x="81" y="158"/>
                  <a:pt x="81" y="158"/>
                  <a:pt x="81" y="158"/>
                </a:cubicBezTo>
                <a:lnTo>
                  <a:pt x="12" y="59"/>
                </a:lnTo>
                <a:close/>
                <a:moveTo>
                  <a:pt x="93" y="167"/>
                </a:moveTo>
                <a:cubicBezTo>
                  <a:pt x="61" y="59"/>
                  <a:pt x="61" y="59"/>
                  <a:pt x="61" y="59"/>
                </a:cubicBezTo>
                <a:cubicBezTo>
                  <a:pt x="125" y="59"/>
                  <a:pt x="125" y="59"/>
                  <a:pt x="125" y="59"/>
                </a:cubicBezTo>
                <a:lnTo>
                  <a:pt x="93" y="167"/>
                </a:lnTo>
                <a:close/>
                <a:moveTo>
                  <a:pt x="105" y="158"/>
                </a:moveTo>
                <a:cubicBezTo>
                  <a:pt x="134" y="59"/>
                  <a:pt x="134" y="59"/>
                  <a:pt x="134" y="59"/>
                </a:cubicBezTo>
                <a:cubicBezTo>
                  <a:pt x="173" y="59"/>
                  <a:pt x="173" y="59"/>
                  <a:pt x="173" y="59"/>
                </a:cubicBezTo>
                <a:lnTo>
                  <a:pt x="105" y="1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570208" y="508251"/>
            <a:ext cx="6096000" cy="55929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Raleway"/>
                <a:ea typeface="+mj-ea"/>
                <a:cs typeface="Raleway"/>
              </a:defRPr>
            </a:lvl1pPr>
          </a:lstStyle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ПЕРЕКУСЫ ТАКИЕ РАЗНЫЕ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19871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736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6B947"/>
                </a:solidFill>
              </a:rPr>
              <a:t>ПЕРЕКУС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>Полноценный прием пищи который помогает организму не испытывать стресс голода между приемами пищи, которые мы привыкли считать основными: завтраком, обедом и ужином.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  <a:blipFill dpi="0" rotWithShape="1">
            <a:blip r:embed="rId3"/>
            <a:srcRect/>
            <a:stretch>
              <a:fillRect l="-5000" t="-6000" r="-20000" b="-18000"/>
            </a:stretch>
          </a:blipFill>
        </p:grpSpPr>
        <p:sp>
          <p:nvSpPr>
            <p:cNvPr id="5" name="Rectangle 2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610475" y="295275"/>
              <a:ext cx="1190625" cy="86677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5944002" y="1418985"/>
            <a:ext cx="2643457" cy="8067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aleway"/>
                <a:ea typeface="+mj-ea"/>
                <a:cs typeface="Raleway"/>
              </a:defRPr>
            </a:lvl1pPr>
          </a:lstStyle>
          <a:p>
            <a:pPr algn="r"/>
            <a:r>
              <a:rPr lang="ru-RU" sz="4800" dirty="0" smtClean="0">
                <a:solidFill>
                  <a:srgbClr val="56B947"/>
                </a:solidFill>
              </a:rPr>
              <a:t>УЗНАЛИ</a:t>
            </a:r>
          </a:p>
          <a:p>
            <a:pPr algn="r"/>
            <a:r>
              <a:rPr lang="ru-RU" sz="4800" dirty="0" smtClean="0">
                <a:solidFill>
                  <a:srgbClr val="56B947"/>
                </a:solidFill>
              </a:rPr>
              <a:t>СЕБЯ?</a:t>
            </a:r>
            <a:endParaRPr lang="ru-RU" sz="4800" b="0" dirty="0">
              <a:solidFill>
                <a:srgbClr val="56B947"/>
              </a:solidFill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736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6B947"/>
                </a:solidFill>
              </a:rPr>
              <a:t>ПЕРЕКУС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>Полноценный прием пищи который помогает организму не испытывать стресс голода между приемами пищи, которые мы привыкли считать основными: завтраком, обедом и ужином.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  <a:blipFill dpi="0" rotWithShape="1">
            <a:blip r:embed="rId3"/>
            <a:srcRect/>
            <a:stretch>
              <a:fillRect l="-5000" t="-6000" r="-20000" b="-18000"/>
            </a:stretch>
          </a:blipFill>
        </p:grpSpPr>
        <p:sp>
          <p:nvSpPr>
            <p:cNvPr id="5" name="Rectangle 2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610475" y="295275"/>
              <a:ext cx="1190625" cy="86677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800725" y="0"/>
            <a:ext cx="334327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3038475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76362" y="88409"/>
            <a:ext cx="6096000" cy="55929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Raleway"/>
                <a:ea typeface="+mj-ea"/>
                <a:cs typeface="Raleway"/>
              </a:defRPr>
            </a:lvl1pPr>
          </a:lstStyle>
          <a:p>
            <a:pPr algn="ctr"/>
            <a:r>
              <a:rPr lang="ru-RU" sz="1800" dirty="0" smtClean="0">
                <a:solidFill>
                  <a:srgbClr val="56B947"/>
                </a:solidFill>
              </a:rPr>
              <a:t>ПРИМЕР МОЕЙ ДИЕТЫ</a:t>
            </a:r>
            <a:endParaRPr lang="en-US" sz="1800" dirty="0">
              <a:solidFill>
                <a:srgbClr val="56B94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276" y="858506"/>
            <a:ext cx="2814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Завтрак: 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каша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геркулес на воде и без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сахара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салат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из салатных листьев с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киноа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травяной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чай</a:t>
            </a:r>
          </a:p>
          <a:p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Второй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завтрак: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отварное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яйцо 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зеленый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чай</a:t>
            </a:r>
          </a:p>
          <a:p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Обед: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капустно-свекольный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салат с растительным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маслом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б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орщ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гречка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и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 бефстроганов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клюквенный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морс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6901" y="858506"/>
            <a:ext cx="2814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Полдник: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сухофрукты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и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орехи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йогурт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Ужин: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белая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рыба на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пару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капустный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салат с растительным маслом и лимоном</a:t>
            </a:r>
          </a:p>
          <a:p>
            <a:pPr algn="just"/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algn="just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Перекус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перед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сном: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ea typeface="Roboto Light" panose="020000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стакан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обезжиренного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кефира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сушеные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</a:rPr>
              <a:t>яблочно-грушевые чипсы</a:t>
            </a:r>
          </a:p>
        </p:txBody>
      </p:sp>
    </p:spTree>
    <p:extLst>
      <p:ext uri="{BB962C8B-B14F-4D97-AF65-F5344CB8AC3E}">
        <p14:creationId xmlns:p14="http://schemas.microsoft.com/office/powerpoint/2010/main" val="1496914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736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6B947"/>
                </a:solidFill>
              </a:rPr>
              <a:t>ПЕРЕКУС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>Полноценный прием </a:t>
            </a:r>
            <a:r>
              <a:rPr lang="ru-RU" sz="2000" b="0" dirty="0" smtClean="0">
                <a:solidFill>
                  <a:schemeClr val="accent3">
                    <a:lumMod val="75000"/>
                  </a:schemeClr>
                </a:solidFill>
              </a:rPr>
              <a:t>пищи, помогающий </a:t>
            </a: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>организму не испытывать стресс голода между приемами пищи, которые мы привыкли считать основными: завтраком, обедом и ужином.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9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8</a:t>
            </a:fld>
            <a:endParaRPr lang="en-US" dirty="0"/>
          </a:p>
        </p:txBody>
      </p:sp>
      <p:sp>
        <p:nvSpPr>
          <p:cNvPr id="52" name="Block Arc 51"/>
          <p:cNvSpPr>
            <a:spLocks noChangeAspect="1"/>
          </p:cNvSpPr>
          <p:nvPr/>
        </p:nvSpPr>
        <p:spPr>
          <a:xfrm rot="10800000">
            <a:off x="735597" y="1741487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Block Arc 53"/>
          <p:cNvSpPr>
            <a:spLocks noChangeAspect="1"/>
          </p:cNvSpPr>
          <p:nvPr/>
        </p:nvSpPr>
        <p:spPr>
          <a:xfrm>
            <a:off x="2238606" y="1741487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Block Arc 55"/>
          <p:cNvSpPr>
            <a:spLocks noChangeAspect="1"/>
          </p:cNvSpPr>
          <p:nvPr/>
        </p:nvSpPr>
        <p:spPr>
          <a:xfrm rot="10800000">
            <a:off x="3741615" y="1741488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Block Arc 62"/>
          <p:cNvSpPr>
            <a:spLocks noChangeAspect="1"/>
          </p:cNvSpPr>
          <p:nvPr/>
        </p:nvSpPr>
        <p:spPr>
          <a:xfrm>
            <a:off x="5244624" y="1741489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Block Arc 2"/>
          <p:cNvSpPr>
            <a:spLocks noChangeAspect="1"/>
          </p:cNvSpPr>
          <p:nvPr/>
        </p:nvSpPr>
        <p:spPr>
          <a:xfrm>
            <a:off x="735597" y="1741487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Block Arc 64"/>
          <p:cNvSpPr>
            <a:spLocks noChangeAspect="1"/>
          </p:cNvSpPr>
          <p:nvPr/>
        </p:nvSpPr>
        <p:spPr>
          <a:xfrm rot="10800000">
            <a:off x="6747633" y="1741489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Block Arc 52"/>
          <p:cNvSpPr>
            <a:spLocks noChangeAspect="1"/>
          </p:cNvSpPr>
          <p:nvPr/>
        </p:nvSpPr>
        <p:spPr>
          <a:xfrm rot="10800000">
            <a:off x="2238606" y="1741487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Block Arc 61"/>
          <p:cNvSpPr>
            <a:spLocks noChangeAspect="1"/>
          </p:cNvSpPr>
          <p:nvPr/>
        </p:nvSpPr>
        <p:spPr>
          <a:xfrm rot="10800000">
            <a:off x="5244624" y="1741489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Block Arc 54"/>
          <p:cNvSpPr>
            <a:spLocks noChangeAspect="1"/>
          </p:cNvSpPr>
          <p:nvPr/>
        </p:nvSpPr>
        <p:spPr>
          <a:xfrm>
            <a:off x="3741615" y="1741488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Block Arc 63"/>
          <p:cNvSpPr>
            <a:spLocks noChangeAspect="1"/>
          </p:cNvSpPr>
          <p:nvPr/>
        </p:nvSpPr>
        <p:spPr>
          <a:xfrm>
            <a:off x="6747633" y="1741489"/>
            <a:ext cx="1660770" cy="1722909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5597" y="3673780"/>
            <a:ext cx="1660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Raleway" panose="020B0003030101060003" pitchFamily="34" charset="0"/>
              </a:rPr>
              <a:t>ЛЕГКИЙ В ТРАНСПОРТИРОВКЕ</a:t>
            </a:r>
            <a:endParaRPr lang="en-US" sz="1000" b="1" dirty="0">
              <a:solidFill>
                <a:schemeClr val="accent1">
                  <a:lumMod val="7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238605" y="3673780"/>
            <a:ext cx="1660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Raleway" panose="020B0003030101060003" pitchFamily="34" charset="0"/>
              </a:rPr>
              <a:t>ЛЕГКИЙ В ПРИГОТОВЛЕНИИ</a:t>
            </a:r>
            <a:endParaRPr lang="en-US" sz="1000" b="1" dirty="0">
              <a:solidFill>
                <a:schemeClr val="accent1">
                  <a:lumMod val="7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741612" y="3673780"/>
            <a:ext cx="1660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Raleway" panose="020B0003030101060003" pitchFamily="34" charset="0"/>
              </a:rPr>
              <a:t>ЛЕГКИЙ ДЛЯ УСВОЕНИЯ</a:t>
            </a:r>
            <a:endParaRPr lang="en-US" sz="1000" b="1" dirty="0">
              <a:solidFill>
                <a:schemeClr val="accent1">
                  <a:lumMod val="60000"/>
                  <a:lumOff val="40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239014" y="3673780"/>
            <a:ext cx="16607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Raleway" panose="020B0003030101060003" pitchFamily="34" charset="0"/>
              </a:rPr>
              <a:t>НАТУРАЛЬНЫЙ</a:t>
            </a:r>
            <a:endParaRPr lang="en-US" sz="1000" b="1" dirty="0">
              <a:solidFill>
                <a:schemeClr val="accent3">
                  <a:lumMod val="7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42020" y="3673780"/>
            <a:ext cx="1660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56B947"/>
                </a:solidFill>
                <a:latin typeface="Raleway" panose="020B0003030101060003" pitchFamily="34" charset="0"/>
              </a:rPr>
              <a:t>СООТВЕТСТВУЮЩИЙ КБЖУ</a:t>
            </a:r>
            <a:endParaRPr lang="en-US" sz="1000" b="1" dirty="0">
              <a:solidFill>
                <a:srgbClr val="56B947"/>
              </a:solidFill>
              <a:latin typeface="Raleway" panose="020B0003030101060003" pitchFamily="34" charset="0"/>
            </a:endParaRPr>
          </a:p>
        </p:txBody>
      </p:sp>
      <p:sp>
        <p:nvSpPr>
          <p:cNvPr id="29" name="Freeform 403"/>
          <p:cNvSpPr>
            <a:spLocks noEditPoints="1"/>
          </p:cNvSpPr>
          <p:nvPr/>
        </p:nvSpPr>
        <p:spPr bwMode="auto">
          <a:xfrm>
            <a:off x="5926809" y="2470086"/>
            <a:ext cx="285180" cy="285180"/>
          </a:xfrm>
          <a:custGeom>
            <a:avLst/>
            <a:gdLst>
              <a:gd name="T0" fmla="*/ 30 w 186"/>
              <a:gd name="T1" fmla="*/ 89 h 186"/>
              <a:gd name="T2" fmla="*/ 0 w 186"/>
              <a:gd name="T3" fmla="*/ 93 h 186"/>
              <a:gd name="T4" fmla="*/ 30 w 186"/>
              <a:gd name="T5" fmla="*/ 97 h 186"/>
              <a:gd name="T6" fmla="*/ 45 w 186"/>
              <a:gd name="T7" fmla="*/ 51 h 186"/>
              <a:gd name="T8" fmla="*/ 51 w 186"/>
              <a:gd name="T9" fmla="*/ 46 h 186"/>
              <a:gd name="T10" fmla="*/ 27 w 186"/>
              <a:gd name="T11" fmla="*/ 28 h 186"/>
              <a:gd name="T12" fmla="*/ 45 w 186"/>
              <a:gd name="T13" fmla="*/ 51 h 186"/>
              <a:gd name="T14" fmla="*/ 159 w 186"/>
              <a:gd name="T15" fmla="*/ 34 h 186"/>
              <a:gd name="T16" fmla="*/ 153 w 186"/>
              <a:gd name="T17" fmla="*/ 28 h 186"/>
              <a:gd name="T18" fmla="*/ 135 w 186"/>
              <a:gd name="T19" fmla="*/ 51 h 186"/>
              <a:gd name="T20" fmla="*/ 45 w 186"/>
              <a:gd name="T21" fmla="*/ 135 h 186"/>
              <a:gd name="T22" fmla="*/ 27 w 186"/>
              <a:gd name="T23" fmla="*/ 159 h 186"/>
              <a:gd name="T24" fmla="*/ 51 w 186"/>
              <a:gd name="T25" fmla="*/ 141 h 186"/>
              <a:gd name="T26" fmla="*/ 45 w 186"/>
              <a:gd name="T27" fmla="*/ 135 h 186"/>
              <a:gd name="T28" fmla="*/ 97 w 186"/>
              <a:gd name="T29" fmla="*/ 30 h 186"/>
              <a:gd name="T30" fmla="*/ 93 w 186"/>
              <a:gd name="T31" fmla="*/ 0 h 186"/>
              <a:gd name="T32" fmla="*/ 89 w 186"/>
              <a:gd name="T33" fmla="*/ 30 h 186"/>
              <a:gd name="T34" fmla="*/ 182 w 186"/>
              <a:gd name="T35" fmla="*/ 89 h 186"/>
              <a:gd name="T36" fmla="*/ 152 w 186"/>
              <a:gd name="T37" fmla="*/ 93 h 186"/>
              <a:gd name="T38" fmla="*/ 182 w 186"/>
              <a:gd name="T39" fmla="*/ 97 h 186"/>
              <a:gd name="T40" fmla="*/ 182 w 186"/>
              <a:gd name="T41" fmla="*/ 89 h 186"/>
              <a:gd name="T42" fmla="*/ 135 w 186"/>
              <a:gd name="T43" fmla="*/ 135 h 186"/>
              <a:gd name="T44" fmla="*/ 153 w 186"/>
              <a:gd name="T45" fmla="*/ 159 h 186"/>
              <a:gd name="T46" fmla="*/ 159 w 186"/>
              <a:gd name="T47" fmla="*/ 153 h 186"/>
              <a:gd name="T48" fmla="*/ 93 w 186"/>
              <a:gd name="T49" fmla="*/ 43 h 186"/>
              <a:gd name="T50" fmla="*/ 93 w 186"/>
              <a:gd name="T51" fmla="*/ 144 h 186"/>
              <a:gd name="T52" fmla="*/ 93 w 186"/>
              <a:gd name="T53" fmla="*/ 43 h 186"/>
              <a:gd name="T54" fmla="*/ 51 w 186"/>
              <a:gd name="T55" fmla="*/ 93 h 186"/>
              <a:gd name="T56" fmla="*/ 135 w 186"/>
              <a:gd name="T57" fmla="*/ 93 h 186"/>
              <a:gd name="T58" fmla="*/ 93 w 186"/>
              <a:gd name="T59" fmla="*/ 152 h 186"/>
              <a:gd name="T60" fmla="*/ 89 w 186"/>
              <a:gd name="T61" fmla="*/ 182 h 186"/>
              <a:gd name="T62" fmla="*/ 97 w 186"/>
              <a:gd name="T63" fmla="*/ 182 h 186"/>
              <a:gd name="T64" fmla="*/ 93 w 186"/>
              <a:gd name="T65" fmla="*/ 15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6" h="186">
                <a:moveTo>
                  <a:pt x="34" y="93"/>
                </a:moveTo>
                <a:cubicBezTo>
                  <a:pt x="34" y="91"/>
                  <a:pt x="32" y="89"/>
                  <a:pt x="30" y="8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9"/>
                  <a:pt x="0" y="91"/>
                  <a:pt x="0" y="93"/>
                </a:cubicBezTo>
                <a:cubicBezTo>
                  <a:pt x="0" y="96"/>
                  <a:pt x="2" y="97"/>
                  <a:pt x="4" y="97"/>
                </a:cubicBezTo>
                <a:cubicBezTo>
                  <a:pt x="30" y="97"/>
                  <a:pt x="30" y="97"/>
                  <a:pt x="30" y="97"/>
                </a:cubicBezTo>
                <a:cubicBezTo>
                  <a:pt x="32" y="97"/>
                  <a:pt x="34" y="96"/>
                  <a:pt x="34" y="93"/>
                </a:cubicBezTo>
                <a:close/>
                <a:moveTo>
                  <a:pt x="45" y="51"/>
                </a:moveTo>
                <a:cubicBezTo>
                  <a:pt x="47" y="53"/>
                  <a:pt x="50" y="53"/>
                  <a:pt x="51" y="51"/>
                </a:cubicBezTo>
                <a:cubicBezTo>
                  <a:pt x="53" y="50"/>
                  <a:pt x="53" y="47"/>
                  <a:pt x="51" y="46"/>
                </a:cubicBezTo>
                <a:cubicBezTo>
                  <a:pt x="33" y="28"/>
                  <a:pt x="33" y="28"/>
                  <a:pt x="33" y="28"/>
                </a:cubicBezTo>
                <a:cubicBezTo>
                  <a:pt x="32" y="26"/>
                  <a:pt x="29" y="26"/>
                  <a:pt x="27" y="28"/>
                </a:cubicBezTo>
                <a:cubicBezTo>
                  <a:pt x="26" y="29"/>
                  <a:pt x="26" y="32"/>
                  <a:pt x="27" y="34"/>
                </a:cubicBezTo>
                <a:lnTo>
                  <a:pt x="45" y="51"/>
                </a:lnTo>
                <a:close/>
                <a:moveTo>
                  <a:pt x="141" y="51"/>
                </a:moveTo>
                <a:cubicBezTo>
                  <a:pt x="159" y="34"/>
                  <a:pt x="159" y="34"/>
                  <a:pt x="159" y="34"/>
                </a:cubicBezTo>
                <a:cubicBezTo>
                  <a:pt x="160" y="32"/>
                  <a:pt x="160" y="29"/>
                  <a:pt x="159" y="28"/>
                </a:cubicBezTo>
                <a:cubicBezTo>
                  <a:pt x="157" y="26"/>
                  <a:pt x="154" y="26"/>
                  <a:pt x="153" y="28"/>
                </a:cubicBezTo>
                <a:cubicBezTo>
                  <a:pt x="135" y="46"/>
                  <a:pt x="135" y="46"/>
                  <a:pt x="135" y="46"/>
                </a:cubicBezTo>
                <a:cubicBezTo>
                  <a:pt x="133" y="47"/>
                  <a:pt x="133" y="50"/>
                  <a:pt x="135" y="51"/>
                </a:cubicBezTo>
                <a:cubicBezTo>
                  <a:pt x="136" y="53"/>
                  <a:pt x="139" y="53"/>
                  <a:pt x="141" y="51"/>
                </a:cubicBezTo>
                <a:close/>
                <a:moveTo>
                  <a:pt x="45" y="135"/>
                </a:moveTo>
                <a:cubicBezTo>
                  <a:pt x="27" y="153"/>
                  <a:pt x="27" y="153"/>
                  <a:pt x="27" y="153"/>
                </a:cubicBezTo>
                <a:cubicBezTo>
                  <a:pt x="26" y="155"/>
                  <a:pt x="26" y="157"/>
                  <a:pt x="27" y="159"/>
                </a:cubicBezTo>
                <a:cubicBezTo>
                  <a:pt x="29" y="161"/>
                  <a:pt x="32" y="161"/>
                  <a:pt x="33" y="159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3" y="139"/>
                  <a:pt x="53" y="137"/>
                  <a:pt x="51" y="135"/>
                </a:cubicBezTo>
                <a:cubicBezTo>
                  <a:pt x="50" y="133"/>
                  <a:pt x="47" y="133"/>
                  <a:pt x="45" y="135"/>
                </a:cubicBezTo>
                <a:close/>
                <a:moveTo>
                  <a:pt x="93" y="34"/>
                </a:moveTo>
                <a:cubicBezTo>
                  <a:pt x="95" y="34"/>
                  <a:pt x="97" y="32"/>
                  <a:pt x="97" y="30"/>
                </a:cubicBezTo>
                <a:cubicBezTo>
                  <a:pt x="97" y="5"/>
                  <a:pt x="97" y="5"/>
                  <a:pt x="97" y="5"/>
                </a:cubicBezTo>
                <a:cubicBezTo>
                  <a:pt x="97" y="2"/>
                  <a:pt x="95" y="0"/>
                  <a:pt x="93" y="0"/>
                </a:cubicBezTo>
                <a:cubicBezTo>
                  <a:pt x="91" y="0"/>
                  <a:pt x="89" y="2"/>
                  <a:pt x="89" y="5"/>
                </a:cubicBezTo>
                <a:cubicBezTo>
                  <a:pt x="89" y="30"/>
                  <a:pt x="89" y="30"/>
                  <a:pt x="89" y="30"/>
                </a:cubicBezTo>
                <a:cubicBezTo>
                  <a:pt x="89" y="32"/>
                  <a:pt x="91" y="34"/>
                  <a:pt x="93" y="34"/>
                </a:cubicBezTo>
                <a:close/>
                <a:moveTo>
                  <a:pt x="182" y="89"/>
                </a:moveTo>
                <a:cubicBezTo>
                  <a:pt x="156" y="89"/>
                  <a:pt x="156" y="89"/>
                  <a:pt x="156" y="89"/>
                </a:cubicBezTo>
                <a:cubicBezTo>
                  <a:pt x="154" y="89"/>
                  <a:pt x="152" y="91"/>
                  <a:pt x="152" y="93"/>
                </a:cubicBezTo>
                <a:cubicBezTo>
                  <a:pt x="152" y="96"/>
                  <a:pt x="154" y="97"/>
                  <a:pt x="156" y="97"/>
                </a:cubicBezTo>
                <a:cubicBezTo>
                  <a:pt x="182" y="97"/>
                  <a:pt x="182" y="97"/>
                  <a:pt x="182" y="97"/>
                </a:cubicBezTo>
                <a:cubicBezTo>
                  <a:pt x="184" y="97"/>
                  <a:pt x="186" y="96"/>
                  <a:pt x="186" y="93"/>
                </a:cubicBezTo>
                <a:cubicBezTo>
                  <a:pt x="186" y="91"/>
                  <a:pt x="184" y="89"/>
                  <a:pt x="182" y="89"/>
                </a:cubicBezTo>
                <a:close/>
                <a:moveTo>
                  <a:pt x="141" y="135"/>
                </a:moveTo>
                <a:cubicBezTo>
                  <a:pt x="139" y="133"/>
                  <a:pt x="136" y="133"/>
                  <a:pt x="135" y="135"/>
                </a:cubicBezTo>
                <a:cubicBezTo>
                  <a:pt x="133" y="137"/>
                  <a:pt x="133" y="139"/>
                  <a:pt x="135" y="141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54" y="161"/>
                  <a:pt x="157" y="161"/>
                  <a:pt x="159" y="159"/>
                </a:cubicBezTo>
                <a:cubicBezTo>
                  <a:pt x="160" y="157"/>
                  <a:pt x="160" y="155"/>
                  <a:pt x="159" y="153"/>
                </a:cubicBezTo>
                <a:lnTo>
                  <a:pt x="141" y="135"/>
                </a:lnTo>
                <a:close/>
                <a:moveTo>
                  <a:pt x="93" y="43"/>
                </a:moveTo>
                <a:cubicBezTo>
                  <a:pt x="65" y="43"/>
                  <a:pt x="42" y="65"/>
                  <a:pt x="42" y="93"/>
                </a:cubicBezTo>
                <a:cubicBezTo>
                  <a:pt x="42" y="121"/>
                  <a:pt x="65" y="144"/>
                  <a:pt x="93" y="144"/>
                </a:cubicBezTo>
                <a:cubicBezTo>
                  <a:pt x="121" y="144"/>
                  <a:pt x="144" y="121"/>
                  <a:pt x="144" y="93"/>
                </a:cubicBezTo>
                <a:cubicBezTo>
                  <a:pt x="144" y="65"/>
                  <a:pt x="121" y="43"/>
                  <a:pt x="93" y="43"/>
                </a:cubicBezTo>
                <a:close/>
                <a:moveTo>
                  <a:pt x="93" y="135"/>
                </a:moveTo>
                <a:cubicBezTo>
                  <a:pt x="70" y="135"/>
                  <a:pt x="51" y="117"/>
                  <a:pt x="51" y="93"/>
                </a:cubicBezTo>
                <a:cubicBezTo>
                  <a:pt x="51" y="70"/>
                  <a:pt x="70" y="51"/>
                  <a:pt x="93" y="51"/>
                </a:cubicBezTo>
                <a:cubicBezTo>
                  <a:pt x="116" y="51"/>
                  <a:pt x="135" y="70"/>
                  <a:pt x="135" y="93"/>
                </a:cubicBezTo>
                <a:cubicBezTo>
                  <a:pt x="135" y="117"/>
                  <a:pt x="116" y="135"/>
                  <a:pt x="93" y="135"/>
                </a:cubicBezTo>
                <a:close/>
                <a:moveTo>
                  <a:pt x="93" y="152"/>
                </a:moveTo>
                <a:cubicBezTo>
                  <a:pt x="91" y="152"/>
                  <a:pt x="89" y="154"/>
                  <a:pt x="89" y="157"/>
                </a:cubicBezTo>
                <a:cubicBezTo>
                  <a:pt x="89" y="182"/>
                  <a:pt x="89" y="182"/>
                  <a:pt x="89" y="182"/>
                </a:cubicBezTo>
                <a:cubicBezTo>
                  <a:pt x="89" y="184"/>
                  <a:pt x="91" y="186"/>
                  <a:pt x="93" y="186"/>
                </a:cubicBezTo>
                <a:cubicBezTo>
                  <a:pt x="95" y="186"/>
                  <a:pt x="97" y="184"/>
                  <a:pt x="97" y="182"/>
                </a:cubicBezTo>
                <a:cubicBezTo>
                  <a:pt x="97" y="157"/>
                  <a:pt x="97" y="157"/>
                  <a:pt x="97" y="157"/>
                </a:cubicBezTo>
                <a:cubicBezTo>
                  <a:pt x="97" y="154"/>
                  <a:pt x="95" y="152"/>
                  <a:pt x="93" y="1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Freeform 414"/>
          <p:cNvSpPr>
            <a:spLocks noEditPoints="1"/>
          </p:cNvSpPr>
          <p:nvPr/>
        </p:nvSpPr>
        <p:spPr bwMode="auto">
          <a:xfrm>
            <a:off x="1423391" y="2498962"/>
            <a:ext cx="285180" cy="168248"/>
          </a:xfrm>
          <a:custGeom>
            <a:avLst/>
            <a:gdLst>
              <a:gd name="T0" fmla="*/ 160 w 186"/>
              <a:gd name="T1" fmla="*/ 43 h 110"/>
              <a:gd name="T2" fmla="*/ 161 w 186"/>
              <a:gd name="T3" fmla="*/ 42 h 110"/>
              <a:gd name="T4" fmla="*/ 135 w 186"/>
              <a:gd name="T5" fmla="*/ 17 h 110"/>
              <a:gd name="T6" fmla="*/ 119 w 186"/>
              <a:gd name="T7" fmla="*/ 23 h 110"/>
              <a:gd name="T8" fmla="*/ 76 w 186"/>
              <a:gd name="T9" fmla="*/ 0 h 110"/>
              <a:gd name="T10" fmla="*/ 26 w 186"/>
              <a:gd name="T11" fmla="*/ 43 h 110"/>
              <a:gd name="T12" fmla="*/ 0 w 186"/>
              <a:gd name="T13" fmla="*/ 76 h 110"/>
              <a:gd name="T14" fmla="*/ 34 w 186"/>
              <a:gd name="T15" fmla="*/ 110 h 110"/>
              <a:gd name="T16" fmla="*/ 152 w 186"/>
              <a:gd name="T17" fmla="*/ 110 h 110"/>
              <a:gd name="T18" fmla="*/ 186 w 186"/>
              <a:gd name="T19" fmla="*/ 76 h 110"/>
              <a:gd name="T20" fmla="*/ 160 w 186"/>
              <a:gd name="T21" fmla="*/ 43 h 110"/>
              <a:gd name="T22" fmla="*/ 152 w 186"/>
              <a:gd name="T23" fmla="*/ 101 h 110"/>
              <a:gd name="T24" fmla="*/ 34 w 186"/>
              <a:gd name="T25" fmla="*/ 101 h 110"/>
              <a:gd name="T26" fmla="*/ 9 w 186"/>
              <a:gd name="T27" fmla="*/ 76 h 110"/>
              <a:gd name="T28" fmla="*/ 28 w 186"/>
              <a:gd name="T29" fmla="*/ 51 h 110"/>
              <a:gd name="T30" fmla="*/ 34 w 186"/>
              <a:gd name="T31" fmla="*/ 44 h 110"/>
              <a:gd name="T32" fmla="*/ 76 w 186"/>
              <a:gd name="T33" fmla="*/ 8 h 110"/>
              <a:gd name="T34" fmla="*/ 111 w 186"/>
              <a:gd name="T35" fmla="*/ 28 h 110"/>
              <a:gd name="T36" fmla="*/ 117 w 186"/>
              <a:gd name="T37" fmla="*/ 32 h 110"/>
              <a:gd name="T38" fmla="*/ 119 w 186"/>
              <a:gd name="T39" fmla="*/ 32 h 110"/>
              <a:gd name="T40" fmla="*/ 124 w 186"/>
              <a:gd name="T41" fmla="*/ 29 h 110"/>
              <a:gd name="T42" fmla="*/ 135 w 186"/>
              <a:gd name="T43" fmla="*/ 25 h 110"/>
              <a:gd name="T44" fmla="*/ 152 w 186"/>
              <a:gd name="T45" fmla="*/ 42 h 110"/>
              <a:gd name="T46" fmla="*/ 152 w 186"/>
              <a:gd name="T47" fmla="*/ 43 h 110"/>
              <a:gd name="T48" fmla="*/ 158 w 186"/>
              <a:gd name="T49" fmla="*/ 51 h 110"/>
              <a:gd name="T50" fmla="*/ 177 w 186"/>
              <a:gd name="T51" fmla="*/ 76 h 110"/>
              <a:gd name="T52" fmla="*/ 152 w 186"/>
              <a:gd name="T53" fmla="*/ 10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6" h="110">
                <a:moveTo>
                  <a:pt x="160" y="43"/>
                </a:moveTo>
                <a:cubicBezTo>
                  <a:pt x="160" y="43"/>
                  <a:pt x="161" y="43"/>
                  <a:pt x="161" y="42"/>
                </a:cubicBezTo>
                <a:cubicBezTo>
                  <a:pt x="161" y="28"/>
                  <a:pt x="149" y="17"/>
                  <a:pt x="135" y="17"/>
                </a:cubicBezTo>
                <a:cubicBezTo>
                  <a:pt x="129" y="17"/>
                  <a:pt x="123" y="19"/>
                  <a:pt x="119" y="23"/>
                </a:cubicBezTo>
                <a:cubicBezTo>
                  <a:pt x="110" y="9"/>
                  <a:pt x="94" y="0"/>
                  <a:pt x="76" y="0"/>
                </a:cubicBezTo>
                <a:cubicBezTo>
                  <a:pt x="51" y="0"/>
                  <a:pt x="30" y="19"/>
                  <a:pt x="26" y="43"/>
                </a:cubicBezTo>
                <a:cubicBezTo>
                  <a:pt x="11" y="47"/>
                  <a:pt x="0" y="60"/>
                  <a:pt x="0" y="76"/>
                </a:cubicBezTo>
                <a:cubicBezTo>
                  <a:pt x="0" y="95"/>
                  <a:pt x="15" y="110"/>
                  <a:pt x="34" y="110"/>
                </a:cubicBezTo>
                <a:cubicBezTo>
                  <a:pt x="152" y="110"/>
                  <a:pt x="152" y="110"/>
                  <a:pt x="152" y="110"/>
                </a:cubicBezTo>
                <a:cubicBezTo>
                  <a:pt x="171" y="110"/>
                  <a:pt x="186" y="95"/>
                  <a:pt x="186" y="76"/>
                </a:cubicBezTo>
                <a:cubicBezTo>
                  <a:pt x="186" y="60"/>
                  <a:pt x="175" y="47"/>
                  <a:pt x="160" y="43"/>
                </a:cubicBezTo>
                <a:close/>
                <a:moveTo>
                  <a:pt x="152" y="101"/>
                </a:moveTo>
                <a:cubicBezTo>
                  <a:pt x="34" y="101"/>
                  <a:pt x="34" y="101"/>
                  <a:pt x="34" y="101"/>
                </a:cubicBezTo>
                <a:cubicBezTo>
                  <a:pt x="20" y="101"/>
                  <a:pt x="9" y="90"/>
                  <a:pt x="9" y="76"/>
                </a:cubicBezTo>
                <a:cubicBezTo>
                  <a:pt x="9" y="64"/>
                  <a:pt x="17" y="54"/>
                  <a:pt x="28" y="51"/>
                </a:cubicBezTo>
                <a:cubicBezTo>
                  <a:pt x="31" y="51"/>
                  <a:pt x="34" y="48"/>
                  <a:pt x="34" y="44"/>
                </a:cubicBezTo>
                <a:cubicBezTo>
                  <a:pt x="38" y="24"/>
                  <a:pt x="55" y="8"/>
                  <a:pt x="76" y="8"/>
                </a:cubicBezTo>
                <a:cubicBezTo>
                  <a:pt x="90" y="8"/>
                  <a:pt x="104" y="16"/>
                  <a:pt x="111" y="28"/>
                </a:cubicBezTo>
                <a:cubicBezTo>
                  <a:pt x="113" y="30"/>
                  <a:pt x="115" y="31"/>
                  <a:pt x="117" y="32"/>
                </a:cubicBezTo>
                <a:cubicBezTo>
                  <a:pt x="118" y="32"/>
                  <a:pt x="118" y="32"/>
                  <a:pt x="119" y="32"/>
                </a:cubicBezTo>
                <a:cubicBezTo>
                  <a:pt x="121" y="32"/>
                  <a:pt x="123" y="31"/>
                  <a:pt x="124" y="29"/>
                </a:cubicBezTo>
                <a:cubicBezTo>
                  <a:pt x="127" y="27"/>
                  <a:pt x="131" y="25"/>
                  <a:pt x="135" y="25"/>
                </a:cubicBezTo>
                <a:cubicBezTo>
                  <a:pt x="145" y="25"/>
                  <a:pt x="152" y="33"/>
                  <a:pt x="152" y="42"/>
                </a:cubicBezTo>
                <a:cubicBezTo>
                  <a:pt x="152" y="43"/>
                  <a:pt x="152" y="43"/>
                  <a:pt x="152" y="43"/>
                </a:cubicBezTo>
                <a:cubicBezTo>
                  <a:pt x="152" y="47"/>
                  <a:pt x="154" y="50"/>
                  <a:pt x="158" y="51"/>
                </a:cubicBezTo>
                <a:cubicBezTo>
                  <a:pt x="170" y="54"/>
                  <a:pt x="177" y="64"/>
                  <a:pt x="177" y="76"/>
                </a:cubicBezTo>
                <a:cubicBezTo>
                  <a:pt x="177" y="90"/>
                  <a:pt x="166" y="101"/>
                  <a:pt x="152" y="10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Freeform 509"/>
          <p:cNvSpPr>
            <a:spLocks noEditPoints="1"/>
          </p:cNvSpPr>
          <p:nvPr/>
        </p:nvSpPr>
        <p:spPr bwMode="auto">
          <a:xfrm>
            <a:off x="7436056" y="2501088"/>
            <a:ext cx="283923" cy="244443"/>
          </a:xfrm>
          <a:custGeom>
            <a:avLst/>
            <a:gdLst>
              <a:gd name="T0" fmla="*/ 183 w 186"/>
              <a:gd name="T1" fmla="*/ 76 h 160"/>
              <a:gd name="T2" fmla="*/ 156 w 186"/>
              <a:gd name="T3" fmla="*/ 63 h 160"/>
              <a:gd name="T4" fmla="*/ 183 w 186"/>
              <a:gd name="T5" fmla="*/ 50 h 160"/>
              <a:gd name="T6" fmla="*/ 183 w 186"/>
              <a:gd name="T7" fmla="*/ 42 h 160"/>
              <a:gd name="T8" fmla="*/ 95 w 186"/>
              <a:gd name="T9" fmla="*/ 0 h 160"/>
              <a:gd name="T10" fmla="*/ 93 w 186"/>
              <a:gd name="T11" fmla="*/ 0 h 160"/>
              <a:gd name="T12" fmla="*/ 91 w 186"/>
              <a:gd name="T13" fmla="*/ 0 h 160"/>
              <a:gd name="T14" fmla="*/ 2 w 186"/>
              <a:gd name="T15" fmla="*/ 42 h 160"/>
              <a:gd name="T16" fmla="*/ 2 w 186"/>
              <a:gd name="T17" fmla="*/ 50 h 160"/>
              <a:gd name="T18" fmla="*/ 30 w 186"/>
              <a:gd name="T19" fmla="*/ 63 h 160"/>
              <a:gd name="T20" fmla="*/ 2 w 186"/>
              <a:gd name="T21" fmla="*/ 76 h 160"/>
              <a:gd name="T22" fmla="*/ 2 w 186"/>
              <a:gd name="T23" fmla="*/ 83 h 160"/>
              <a:gd name="T24" fmla="*/ 30 w 186"/>
              <a:gd name="T25" fmla="*/ 97 h 160"/>
              <a:gd name="T26" fmla="*/ 2 w 186"/>
              <a:gd name="T27" fmla="*/ 110 h 160"/>
              <a:gd name="T28" fmla="*/ 2 w 186"/>
              <a:gd name="T29" fmla="*/ 117 h 160"/>
              <a:gd name="T30" fmla="*/ 91 w 186"/>
              <a:gd name="T31" fmla="*/ 159 h 160"/>
              <a:gd name="T32" fmla="*/ 93 w 186"/>
              <a:gd name="T33" fmla="*/ 160 h 160"/>
              <a:gd name="T34" fmla="*/ 95 w 186"/>
              <a:gd name="T35" fmla="*/ 159 h 160"/>
              <a:gd name="T36" fmla="*/ 183 w 186"/>
              <a:gd name="T37" fmla="*/ 117 h 160"/>
              <a:gd name="T38" fmla="*/ 183 w 186"/>
              <a:gd name="T39" fmla="*/ 110 h 160"/>
              <a:gd name="T40" fmla="*/ 156 w 186"/>
              <a:gd name="T41" fmla="*/ 97 h 160"/>
              <a:gd name="T42" fmla="*/ 183 w 186"/>
              <a:gd name="T43" fmla="*/ 83 h 160"/>
              <a:gd name="T44" fmla="*/ 14 w 186"/>
              <a:gd name="T45" fmla="*/ 46 h 160"/>
              <a:gd name="T46" fmla="*/ 172 w 186"/>
              <a:gd name="T47" fmla="*/ 46 h 160"/>
              <a:gd name="T48" fmla="*/ 14 w 186"/>
              <a:gd name="T49" fmla="*/ 46 h 160"/>
              <a:gd name="T50" fmla="*/ 93 w 186"/>
              <a:gd name="T51" fmla="*/ 151 h 160"/>
              <a:gd name="T52" fmla="*/ 40 w 186"/>
              <a:gd name="T53" fmla="*/ 101 h 160"/>
              <a:gd name="T54" fmla="*/ 91 w 186"/>
              <a:gd name="T55" fmla="*/ 126 h 160"/>
              <a:gd name="T56" fmla="*/ 95 w 186"/>
              <a:gd name="T57" fmla="*/ 126 h 160"/>
              <a:gd name="T58" fmla="*/ 146 w 186"/>
              <a:gd name="T59" fmla="*/ 101 h 160"/>
              <a:gd name="T60" fmla="*/ 93 w 186"/>
              <a:gd name="T61" fmla="*/ 117 h 160"/>
              <a:gd name="T62" fmla="*/ 40 w 186"/>
              <a:gd name="T63" fmla="*/ 67 h 160"/>
              <a:gd name="T64" fmla="*/ 91 w 186"/>
              <a:gd name="T65" fmla="*/ 92 h 160"/>
              <a:gd name="T66" fmla="*/ 95 w 186"/>
              <a:gd name="T67" fmla="*/ 92 h 160"/>
              <a:gd name="T68" fmla="*/ 146 w 186"/>
              <a:gd name="T69" fmla="*/ 67 h 160"/>
              <a:gd name="T70" fmla="*/ 93 w 186"/>
              <a:gd name="T71" fmla="*/ 11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6" h="160">
                <a:moveTo>
                  <a:pt x="186" y="80"/>
                </a:moveTo>
                <a:cubicBezTo>
                  <a:pt x="186" y="78"/>
                  <a:pt x="185" y="77"/>
                  <a:pt x="183" y="76"/>
                </a:cubicBezTo>
                <a:cubicBezTo>
                  <a:pt x="183" y="76"/>
                  <a:pt x="183" y="76"/>
                  <a:pt x="183" y="76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83" y="50"/>
                  <a:pt x="183" y="50"/>
                  <a:pt x="183" y="50"/>
                </a:cubicBezTo>
                <a:cubicBezTo>
                  <a:pt x="183" y="50"/>
                  <a:pt x="183" y="50"/>
                  <a:pt x="183" y="50"/>
                </a:cubicBezTo>
                <a:cubicBezTo>
                  <a:pt x="185" y="49"/>
                  <a:pt x="186" y="48"/>
                  <a:pt x="186" y="46"/>
                </a:cubicBezTo>
                <a:cubicBezTo>
                  <a:pt x="186" y="44"/>
                  <a:pt x="185" y="43"/>
                  <a:pt x="183" y="4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4" y="0"/>
                  <a:pt x="94" y="0"/>
                  <a:pt x="93" y="0"/>
                </a:cubicBezTo>
                <a:cubicBezTo>
                  <a:pt x="92" y="0"/>
                  <a:pt x="92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1" y="43"/>
                  <a:pt x="0" y="44"/>
                  <a:pt x="0" y="46"/>
                </a:cubicBezTo>
                <a:cubicBezTo>
                  <a:pt x="0" y="48"/>
                  <a:pt x="1" y="49"/>
                  <a:pt x="2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30" y="63"/>
                  <a:pt x="30" y="63"/>
                  <a:pt x="30" y="63"/>
                </a:cubicBezTo>
                <a:cubicBezTo>
                  <a:pt x="2" y="76"/>
                  <a:pt x="2" y="76"/>
                  <a:pt x="2" y="76"/>
                </a:cubicBezTo>
                <a:cubicBezTo>
                  <a:pt x="2" y="76"/>
                  <a:pt x="2" y="76"/>
                  <a:pt x="2" y="76"/>
                </a:cubicBezTo>
                <a:cubicBezTo>
                  <a:pt x="1" y="77"/>
                  <a:pt x="0" y="78"/>
                  <a:pt x="0" y="80"/>
                </a:cubicBezTo>
                <a:cubicBezTo>
                  <a:pt x="0" y="81"/>
                  <a:pt x="1" y="83"/>
                  <a:pt x="2" y="83"/>
                </a:cubicBezTo>
                <a:cubicBezTo>
                  <a:pt x="2" y="83"/>
                  <a:pt x="2" y="83"/>
                  <a:pt x="2" y="83"/>
                </a:cubicBezTo>
                <a:cubicBezTo>
                  <a:pt x="30" y="97"/>
                  <a:pt x="30" y="97"/>
                  <a:pt x="30" y="97"/>
                </a:cubicBezTo>
                <a:cubicBezTo>
                  <a:pt x="2" y="110"/>
                  <a:pt x="2" y="110"/>
                  <a:pt x="2" y="110"/>
                </a:cubicBezTo>
                <a:cubicBezTo>
                  <a:pt x="2" y="110"/>
                  <a:pt x="2" y="110"/>
                  <a:pt x="2" y="110"/>
                </a:cubicBezTo>
                <a:cubicBezTo>
                  <a:pt x="1" y="110"/>
                  <a:pt x="0" y="112"/>
                  <a:pt x="0" y="113"/>
                </a:cubicBezTo>
                <a:cubicBezTo>
                  <a:pt x="0" y="115"/>
                  <a:pt x="1" y="117"/>
                  <a:pt x="2" y="117"/>
                </a:cubicBezTo>
                <a:cubicBezTo>
                  <a:pt x="2" y="117"/>
                  <a:pt x="2" y="117"/>
                  <a:pt x="2" y="117"/>
                </a:cubicBezTo>
                <a:cubicBezTo>
                  <a:pt x="91" y="159"/>
                  <a:pt x="91" y="159"/>
                  <a:pt x="91" y="159"/>
                </a:cubicBezTo>
                <a:cubicBezTo>
                  <a:pt x="91" y="159"/>
                  <a:pt x="91" y="159"/>
                  <a:pt x="91" y="159"/>
                </a:cubicBezTo>
                <a:cubicBezTo>
                  <a:pt x="92" y="160"/>
                  <a:pt x="92" y="160"/>
                  <a:pt x="93" y="160"/>
                </a:cubicBezTo>
                <a:cubicBezTo>
                  <a:pt x="94" y="160"/>
                  <a:pt x="94" y="160"/>
                  <a:pt x="95" y="159"/>
                </a:cubicBezTo>
                <a:cubicBezTo>
                  <a:pt x="95" y="159"/>
                  <a:pt x="95" y="159"/>
                  <a:pt x="95" y="159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5" y="117"/>
                  <a:pt x="186" y="115"/>
                  <a:pt x="186" y="113"/>
                </a:cubicBezTo>
                <a:cubicBezTo>
                  <a:pt x="186" y="112"/>
                  <a:pt x="185" y="110"/>
                  <a:pt x="183" y="110"/>
                </a:cubicBezTo>
                <a:cubicBezTo>
                  <a:pt x="183" y="110"/>
                  <a:pt x="183" y="110"/>
                  <a:pt x="183" y="110"/>
                </a:cubicBezTo>
                <a:cubicBezTo>
                  <a:pt x="156" y="97"/>
                  <a:pt x="156" y="97"/>
                  <a:pt x="156" y="97"/>
                </a:cubicBezTo>
                <a:cubicBezTo>
                  <a:pt x="183" y="83"/>
                  <a:pt x="183" y="83"/>
                  <a:pt x="183" y="83"/>
                </a:cubicBezTo>
                <a:cubicBezTo>
                  <a:pt x="183" y="83"/>
                  <a:pt x="183" y="83"/>
                  <a:pt x="183" y="83"/>
                </a:cubicBezTo>
                <a:cubicBezTo>
                  <a:pt x="185" y="83"/>
                  <a:pt x="186" y="81"/>
                  <a:pt x="186" y="80"/>
                </a:cubicBezTo>
                <a:close/>
                <a:moveTo>
                  <a:pt x="14" y="46"/>
                </a:moveTo>
                <a:cubicBezTo>
                  <a:pt x="93" y="8"/>
                  <a:pt x="93" y="8"/>
                  <a:pt x="93" y="8"/>
                </a:cubicBezTo>
                <a:cubicBezTo>
                  <a:pt x="172" y="46"/>
                  <a:pt x="172" y="46"/>
                  <a:pt x="172" y="46"/>
                </a:cubicBezTo>
                <a:cubicBezTo>
                  <a:pt x="93" y="83"/>
                  <a:pt x="93" y="83"/>
                  <a:pt x="93" y="83"/>
                </a:cubicBezTo>
                <a:lnTo>
                  <a:pt x="14" y="46"/>
                </a:lnTo>
                <a:close/>
                <a:moveTo>
                  <a:pt x="172" y="113"/>
                </a:moveTo>
                <a:cubicBezTo>
                  <a:pt x="93" y="151"/>
                  <a:pt x="93" y="151"/>
                  <a:pt x="93" y="151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40" y="101"/>
                  <a:pt x="40" y="101"/>
                  <a:pt x="40" y="101"/>
                </a:cubicBezTo>
                <a:cubicBezTo>
                  <a:pt x="91" y="126"/>
                  <a:pt x="91" y="126"/>
                  <a:pt x="91" y="126"/>
                </a:cubicBezTo>
                <a:cubicBezTo>
                  <a:pt x="91" y="126"/>
                  <a:pt x="91" y="126"/>
                  <a:pt x="91" y="126"/>
                </a:cubicBezTo>
                <a:cubicBezTo>
                  <a:pt x="92" y="126"/>
                  <a:pt x="92" y="126"/>
                  <a:pt x="93" y="126"/>
                </a:cubicBezTo>
                <a:cubicBezTo>
                  <a:pt x="94" y="126"/>
                  <a:pt x="94" y="126"/>
                  <a:pt x="95" y="126"/>
                </a:cubicBezTo>
                <a:cubicBezTo>
                  <a:pt x="95" y="126"/>
                  <a:pt x="95" y="126"/>
                  <a:pt x="95" y="126"/>
                </a:cubicBezTo>
                <a:cubicBezTo>
                  <a:pt x="146" y="101"/>
                  <a:pt x="146" y="101"/>
                  <a:pt x="146" y="101"/>
                </a:cubicBezTo>
                <a:lnTo>
                  <a:pt x="172" y="113"/>
                </a:lnTo>
                <a:close/>
                <a:moveTo>
                  <a:pt x="93" y="117"/>
                </a:moveTo>
                <a:cubicBezTo>
                  <a:pt x="14" y="80"/>
                  <a:pt x="14" y="80"/>
                  <a:pt x="14" y="80"/>
                </a:cubicBezTo>
                <a:cubicBezTo>
                  <a:pt x="40" y="67"/>
                  <a:pt x="40" y="67"/>
                  <a:pt x="40" y="67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92"/>
                  <a:pt x="91" y="92"/>
                  <a:pt x="91" y="92"/>
                </a:cubicBezTo>
                <a:cubicBezTo>
                  <a:pt x="92" y="92"/>
                  <a:pt x="92" y="92"/>
                  <a:pt x="93" y="92"/>
                </a:cubicBezTo>
                <a:cubicBezTo>
                  <a:pt x="94" y="92"/>
                  <a:pt x="94" y="92"/>
                  <a:pt x="95" y="92"/>
                </a:cubicBezTo>
                <a:cubicBezTo>
                  <a:pt x="95" y="92"/>
                  <a:pt x="95" y="92"/>
                  <a:pt x="95" y="92"/>
                </a:cubicBezTo>
                <a:cubicBezTo>
                  <a:pt x="146" y="67"/>
                  <a:pt x="146" y="67"/>
                  <a:pt x="146" y="67"/>
                </a:cubicBezTo>
                <a:cubicBezTo>
                  <a:pt x="172" y="80"/>
                  <a:pt x="172" y="80"/>
                  <a:pt x="172" y="80"/>
                </a:cubicBezTo>
                <a:lnTo>
                  <a:pt x="93" y="11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Freeform 504"/>
          <p:cNvSpPr>
            <a:spLocks noEditPoints="1"/>
          </p:cNvSpPr>
          <p:nvPr/>
        </p:nvSpPr>
        <p:spPr bwMode="auto">
          <a:xfrm>
            <a:off x="4429615" y="2461399"/>
            <a:ext cx="284763" cy="283083"/>
          </a:xfrm>
          <a:custGeom>
            <a:avLst/>
            <a:gdLst>
              <a:gd name="T0" fmla="*/ 85 w 186"/>
              <a:gd name="T1" fmla="*/ 93 h 185"/>
              <a:gd name="T2" fmla="*/ 101 w 186"/>
              <a:gd name="T3" fmla="*/ 93 h 185"/>
              <a:gd name="T4" fmla="*/ 186 w 186"/>
              <a:gd name="T5" fmla="*/ 93 h 185"/>
              <a:gd name="T6" fmla="*/ 159 w 186"/>
              <a:gd name="T7" fmla="*/ 27 h 185"/>
              <a:gd name="T8" fmla="*/ 93 w 186"/>
              <a:gd name="T9" fmla="*/ 0 h 185"/>
              <a:gd name="T10" fmla="*/ 27 w 186"/>
              <a:gd name="T11" fmla="*/ 27 h 185"/>
              <a:gd name="T12" fmla="*/ 0 w 186"/>
              <a:gd name="T13" fmla="*/ 93 h 185"/>
              <a:gd name="T14" fmla="*/ 27 w 186"/>
              <a:gd name="T15" fmla="*/ 158 h 185"/>
              <a:gd name="T16" fmla="*/ 93 w 186"/>
              <a:gd name="T17" fmla="*/ 185 h 185"/>
              <a:gd name="T18" fmla="*/ 159 w 186"/>
              <a:gd name="T19" fmla="*/ 158 h 185"/>
              <a:gd name="T20" fmla="*/ 186 w 186"/>
              <a:gd name="T21" fmla="*/ 93 h 185"/>
              <a:gd name="T22" fmla="*/ 36 w 186"/>
              <a:gd name="T23" fmla="*/ 74 h 185"/>
              <a:gd name="T24" fmla="*/ 36 w 186"/>
              <a:gd name="T25" fmla="*/ 111 h 185"/>
              <a:gd name="T26" fmla="*/ 60 w 186"/>
              <a:gd name="T27" fmla="*/ 79 h 185"/>
              <a:gd name="T28" fmla="*/ 44 w 186"/>
              <a:gd name="T29" fmla="*/ 72 h 185"/>
              <a:gd name="T30" fmla="*/ 60 w 186"/>
              <a:gd name="T31" fmla="*/ 79 h 185"/>
              <a:gd name="T32" fmla="*/ 44 w 186"/>
              <a:gd name="T33" fmla="*/ 113 h 185"/>
              <a:gd name="T34" fmla="*/ 60 w 186"/>
              <a:gd name="T35" fmla="*/ 107 h 185"/>
              <a:gd name="T36" fmla="*/ 33 w 186"/>
              <a:gd name="T37" fmla="*/ 152 h 185"/>
              <a:gd name="T38" fmla="*/ 61 w 186"/>
              <a:gd name="T39" fmla="*/ 124 h 185"/>
              <a:gd name="T40" fmla="*/ 33 w 186"/>
              <a:gd name="T41" fmla="*/ 152 h 185"/>
              <a:gd name="T42" fmla="*/ 39 w 186"/>
              <a:gd name="T43" fmla="*/ 65 h 185"/>
              <a:gd name="T44" fmla="*/ 66 w 186"/>
              <a:gd name="T45" fmla="*/ 39 h 185"/>
              <a:gd name="T46" fmla="*/ 116 w 186"/>
              <a:gd name="T47" fmla="*/ 60 h 185"/>
              <a:gd name="T48" fmla="*/ 100 w 186"/>
              <a:gd name="T49" fmla="*/ 53 h 185"/>
              <a:gd name="T50" fmla="*/ 116 w 186"/>
              <a:gd name="T51" fmla="*/ 60 h 185"/>
              <a:gd name="T52" fmla="*/ 112 w 186"/>
              <a:gd name="T53" fmla="*/ 35 h 185"/>
              <a:gd name="T54" fmla="*/ 74 w 186"/>
              <a:gd name="T55" fmla="*/ 35 h 185"/>
              <a:gd name="T56" fmla="*/ 73 w 186"/>
              <a:gd name="T57" fmla="*/ 43 h 185"/>
              <a:gd name="T58" fmla="*/ 79 w 186"/>
              <a:gd name="T59" fmla="*/ 59 h 185"/>
              <a:gd name="T60" fmla="*/ 73 w 186"/>
              <a:gd name="T61" fmla="*/ 43 h 185"/>
              <a:gd name="T62" fmla="*/ 79 w 186"/>
              <a:gd name="T63" fmla="*/ 126 h 185"/>
              <a:gd name="T64" fmla="*/ 73 w 186"/>
              <a:gd name="T65" fmla="*/ 142 h 185"/>
              <a:gd name="T66" fmla="*/ 93 w 186"/>
              <a:gd name="T67" fmla="*/ 177 h 185"/>
              <a:gd name="T68" fmla="*/ 93 w 186"/>
              <a:gd name="T69" fmla="*/ 137 h 185"/>
              <a:gd name="T70" fmla="*/ 93 w 186"/>
              <a:gd name="T71" fmla="*/ 177 h 185"/>
              <a:gd name="T72" fmla="*/ 100 w 186"/>
              <a:gd name="T73" fmla="*/ 132 h 185"/>
              <a:gd name="T74" fmla="*/ 116 w 186"/>
              <a:gd name="T75" fmla="*/ 125 h 185"/>
              <a:gd name="T76" fmla="*/ 118 w 186"/>
              <a:gd name="T77" fmla="*/ 103 h 185"/>
              <a:gd name="T78" fmla="*/ 103 w 186"/>
              <a:gd name="T79" fmla="*/ 118 h 185"/>
              <a:gd name="T80" fmla="*/ 83 w 186"/>
              <a:gd name="T81" fmla="*/ 118 h 185"/>
              <a:gd name="T82" fmla="*/ 68 w 186"/>
              <a:gd name="T83" fmla="*/ 103 h 185"/>
              <a:gd name="T84" fmla="*/ 68 w 186"/>
              <a:gd name="T85" fmla="*/ 82 h 185"/>
              <a:gd name="T86" fmla="*/ 83 w 186"/>
              <a:gd name="T87" fmla="*/ 68 h 185"/>
              <a:gd name="T88" fmla="*/ 103 w 186"/>
              <a:gd name="T89" fmla="*/ 68 h 185"/>
              <a:gd name="T90" fmla="*/ 118 w 186"/>
              <a:gd name="T91" fmla="*/ 82 h 185"/>
              <a:gd name="T92" fmla="*/ 118 w 186"/>
              <a:gd name="T93" fmla="*/ 103 h 185"/>
              <a:gd name="T94" fmla="*/ 147 w 186"/>
              <a:gd name="T95" fmla="*/ 65 h 185"/>
              <a:gd name="T96" fmla="*/ 120 w 186"/>
              <a:gd name="T97" fmla="*/ 39 h 185"/>
              <a:gd name="T98" fmla="*/ 133 w 186"/>
              <a:gd name="T99" fmla="*/ 86 h 185"/>
              <a:gd name="T100" fmla="*/ 126 w 186"/>
              <a:gd name="T101" fmla="*/ 69 h 185"/>
              <a:gd name="T102" fmla="*/ 133 w 186"/>
              <a:gd name="T103" fmla="*/ 86 h 185"/>
              <a:gd name="T104" fmla="*/ 142 w 186"/>
              <a:gd name="T105" fmla="*/ 113 h 185"/>
              <a:gd name="T106" fmla="*/ 126 w 186"/>
              <a:gd name="T107" fmla="*/ 107 h 185"/>
              <a:gd name="T108" fmla="*/ 153 w 186"/>
              <a:gd name="T109" fmla="*/ 152 h 185"/>
              <a:gd name="T110" fmla="*/ 125 w 186"/>
              <a:gd name="T111" fmla="*/ 124 h 185"/>
              <a:gd name="T112" fmla="*/ 153 w 186"/>
              <a:gd name="T113" fmla="*/ 152 h 185"/>
              <a:gd name="T114" fmla="*/ 138 w 186"/>
              <a:gd name="T115" fmla="*/ 93 h 185"/>
              <a:gd name="T116" fmla="*/ 177 w 186"/>
              <a:gd name="T117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6" h="185">
                <a:moveTo>
                  <a:pt x="93" y="84"/>
                </a:moveTo>
                <a:cubicBezTo>
                  <a:pt x="88" y="84"/>
                  <a:pt x="85" y="88"/>
                  <a:pt x="85" y="93"/>
                </a:cubicBezTo>
                <a:cubicBezTo>
                  <a:pt x="85" y="97"/>
                  <a:pt x="88" y="101"/>
                  <a:pt x="93" y="101"/>
                </a:cubicBezTo>
                <a:cubicBezTo>
                  <a:pt x="98" y="101"/>
                  <a:pt x="101" y="97"/>
                  <a:pt x="101" y="93"/>
                </a:cubicBezTo>
                <a:cubicBezTo>
                  <a:pt x="101" y="88"/>
                  <a:pt x="98" y="84"/>
                  <a:pt x="93" y="84"/>
                </a:cubicBezTo>
                <a:close/>
                <a:moveTo>
                  <a:pt x="186" y="93"/>
                </a:moveTo>
                <a:cubicBezTo>
                  <a:pt x="186" y="83"/>
                  <a:pt x="174" y="74"/>
                  <a:pt x="154" y="67"/>
                </a:cubicBezTo>
                <a:cubicBezTo>
                  <a:pt x="163" y="49"/>
                  <a:pt x="166" y="34"/>
                  <a:pt x="159" y="27"/>
                </a:cubicBezTo>
                <a:cubicBezTo>
                  <a:pt x="151" y="20"/>
                  <a:pt x="136" y="22"/>
                  <a:pt x="118" y="32"/>
                </a:cubicBezTo>
                <a:cubicBezTo>
                  <a:pt x="112" y="12"/>
                  <a:pt x="103" y="0"/>
                  <a:pt x="93" y="0"/>
                </a:cubicBezTo>
                <a:cubicBezTo>
                  <a:pt x="83" y="0"/>
                  <a:pt x="74" y="12"/>
                  <a:pt x="68" y="32"/>
                </a:cubicBezTo>
                <a:cubicBezTo>
                  <a:pt x="50" y="22"/>
                  <a:pt x="35" y="20"/>
                  <a:pt x="27" y="27"/>
                </a:cubicBezTo>
                <a:cubicBezTo>
                  <a:pt x="20" y="34"/>
                  <a:pt x="23" y="49"/>
                  <a:pt x="32" y="67"/>
                </a:cubicBezTo>
                <a:cubicBezTo>
                  <a:pt x="12" y="74"/>
                  <a:pt x="0" y="83"/>
                  <a:pt x="0" y="93"/>
                </a:cubicBezTo>
                <a:cubicBezTo>
                  <a:pt x="0" y="103"/>
                  <a:pt x="12" y="112"/>
                  <a:pt x="32" y="118"/>
                </a:cubicBezTo>
                <a:cubicBezTo>
                  <a:pt x="23" y="136"/>
                  <a:pt x="20" y="151"/>
                  <a:pt x="27" y="158"/>
                </a:cubicBezTo>
                <a:cubicBezTo>
                  <a:pt x="35" y="165"/>
                  <a:pt x="50" y="163"/>
                  <a:pt x="68" y="154"/>
                </a:cubicBezTo>
                <a:cubicBezTo>
                  <a:pt x="74" y="173"/>
                  <a:pt x="83" y="185"/>
                  <a:pt x="93" y="185"/>
                </a:cubicBezTo>
                <a:cubicBezTo>
                  <a:pt x="103" y="185"/>
                  <a:pt x="112" y="173"/>
                  <a:pt x="118" y="154"/>
                </a:cubicBezTo>
                <a:cubicBezTo>
                  <a:pt x="136" y="163"/>
                  <a:pt x="151" y="165"/>
                  <a:pt x="159" y="158"/>
                </a:cubicBezTo>
                <a:cubicBezTo>
                  <a:pt x="166" y="151"/>
                  <a:pt x="163" y="136"/>
                  <a:pt x="154" y="118"/>
                </a:cubicBezTo>
                <a:cubicBezTo>
                  <a:pt x="174" y="112"/>
                  <a:pt x="186" y="103"/>
                  <a:pt x="186" y="93"/>
                </a:cubicBezTo>
                <a:close/>
                <a:moveTo>
                  <a:pt x="9" y="93"/>
                </a:moveTo>
                <a:cubicBezTo>
                  <a:pt x="9" y="85"/>
                  <a:pt x="19" y="79"/>
                  <a:pt x="36" y="74"/>
                </a:cubicBezTo>
                <a:cubicBezTo>
                  <a:pt x="39" y="80"/>
                  <a:pt x="43" y="86"/>
                  <a:pt x="48" y="93"/>
                </a:cubicBezTo>
                <a:cubicBezTo>
                  <a:pt x="43" y="99"/>
                  <a:pt x="39" y="105"/>
                  <a:pt x="36" y="111"/>
                </a:cubicBezTo>
                <a:cubicBezTo>
                  <a:pt x="19" y="107"/>
                  <a:pt x="9" y="100"/>
                  <a:pt x="9" y="93"/>
                </a:cubicBezTo>
                <a:close/>
                <a:moveTo>
                  <a:pt x="60" y="79"/>
                </a:moveTo>
                <a:cubicBezTo>
                  <a:pt x="58" y="81"/>
                  <a:pt x="55" y="84"/>
                  <a:pt x="53" y="86"/>
                </a:cubicBezTo>
                <a:cubicBezTo>
                  <a:pt x="50" y="81"/>
                  <a:pt x="46" y="77"/>
                  <a:pt x="44" y="72"/>
                </a:cubicBezTo>
                <a:cubicBezTo>
                  <a:pt x="49" y="71"/>
                  <a:pt x="54" y="70"/>
                  <a:pt x="60" y="69"/>
                </a:cubicBezTo>
                <a:cubicBezTo>
                  <a:pt x="60" y="72"/>
                  <a:pt x="60" y="76"/>
                  <a:pt x="60" y="79"/>
                </a:cubicBezTo>
                <a:close/>
                <a:moveTo>
                  <a:pt x="60" y="116"/>
                </a:moveTo>
                <a:cubicBezTo>
                  <a:pt x="54" y="115"/>
                  <a:pt x="49" y="114"/>
                  <a:pt x="44" y="113"/>
                </a:cubicBezTo>
                <a:cubicBezTo>
                  <a:pt x="46" y="109"/>
                  <a:pt x="50" y="104"/>
                  <a:pt x="53" y="99"/>
                </a:cubicBezTo>
                <a:cubicBezTo>
                  <a:pt x="55" y="102"/>
                  <a:pt x="58" y="104"/>
                  <a:pt x="60" y="107"/>
                </a:cubicBezTo>
                <a:cubicBezTo>
                  <a:pt x="60" y="110"/>
                  <a:pt x="60" y="113"/>
                  <a:pt x="60" y="116"/>
                </a:cubicBezTo>
                <a:close/>
                <a:moveTo>
                  <a:pt x="33" y="152"/>
                </a:moveTo>
                <a:cubicBezTo>
                  <a:pt x="28" y="147"/>
                  <a:pt x="31" y="135"/>
                  <a:pt x="39" y="120"/>
                </a:cubicBezTo>
                <a:cubicBezTo>
                  <a:pt x="46" y="122"/>
                  <a:pt x="53" y="123"/>
                  <a:pt x="61" y="124"/>
                </a:cubicBezTo>
                <a:cubicBezTo>
                  <a:pt x="62" y="132"/>
                  <a:pt x="64" y="140"/>
                  <a:pt x="66" y="146"/>
                </a:cubicBezTo>
                <a:cubicBezTo>
                  <a:pt x="51" y="155"/>
                  <a:pt x="39" y="158"/>
                  <a:pt x="33" y="152"/>
                </a:cubicBezTo>
                <a:close/>
                <a:moveTo>
                  <a:pt x="61" y="61"/>
                </a:moveTo>
                <a:cubicBezTo>
                  <a:pt x="53" y="62"/>
                  <a:pt x="46" y="63"/>
                  <a:pt x="39" y="65"/>
                </a:cubicBezTo>
                <a:cubicBezTo>
                  <a:pt x="31" y="50"/>
                  <a:pt x="28" y="38"/>
                  <a:pt x="33" y="33"/>
                </a:cubicBezTo>
                <a:cubicBezTo>
                  <a:pt x="39" y="28"/>
                  <a:pt x="51" y="31"/>
                  <a:pt x="66" y="39"/>
                </a:cubicBezTo>
                <a:cubicBezTo>
                  <a:pt x="64" y="46"/>
                  <a:pt x="62" y="53"/>
                  <a:pt x="61" y="61"/>
                </a:cubicBezTo>
                <a:close/>
                <a:moveTo>
                  <a:pt x="116" y="60"/>
                </a:moveTo>
                <a:cubicBezTo>
                  <a:pt x="113" y="60"/>
                  <a:pt x="110" y="60"/>
                  <a:pt x="107" y="59"/>
                </a:cubicBezTo>
                <a:cubicBezTo>
                  <a:pt x="104" y="57"/>
                  <a:pt x="102" y="55"/>
                  <a:pt x="100" y="53"/>
                </a:cubicBezTo>
                <a:cubicBezTo>
                  <a:pt x="104" y="49"/>
                  <a:pt x="109" y="46"/>
                  <a:pt x="114" y="43"/>
                </a:cubicBezTo>
                <a:cubicBezTo>
                  <a:pt x="115" y="48"/>
                  <a:pt x="116" y="54"/>
                  <a:pt x="116" y="60"/>
                </a:cubicBezTo>
                <a:close/>
                <a:moveTo>
                  <a:pt x="93" y="8"/>
                </a:moveTo>
                <a:cubicBezTo>
                  <a:pt x="100" y="8"/>
                  <a:pt x="107" y="19"/>
                  <a:pt x="112" y="35"/>
                </a:cubicBezTo>
                <a:cubicBezTo>
                  <a:pt x="106" y="39"/>
                  <a:pt x="99" y="43"/>
                  <a:pt x="93" y="48"/>
                </a:cubicBezTo>
                <a:cubicBezTo>
                  <a:pt x="87" y="43"/>
                  <a:pt x="80" y="39"/>
                  <a:pt x="74" y="35"/>
                </a:cubicBezTo>
                <a:cubicBezTo>
                  <a:pt x="79" y="19"/>
                  <a:pt x="86" y="8"/>
                  <a:pt x="93" y="8"/>
                </a:cubicBezTo>
                <a:close/>
                <a:moveTo>
                  <a:pt x="73" y="43"/>
                </a:moveTo>
                <a:cubicBezTo>
                  <a:pt x="77" y="46"/>
                  <a:pt x="82" y="49"/>
                  <a:pt x="86" y="53"/>
                </a:cubicBezTo>
                <a:cubicBezTo>
                  <a:pt x="84" y="55"/>
                  <a:pt x="82" y="57"/>
                  <a:pt x="79" y="59"/>
                </a:cubicBezTo>
                <a:cubicBezTo>
                  <a:pt x="76" y="60"/>
                  <a:pt x="73" y="60"/>
                  <a:pt x="70" y="60"/>
                </a:cubicBezTo>
                <a:cubicBezTo>
                  <a:pt x="70" y="54"/>
                  <a:pt x="71" y="48"/>
                  <a:pt x="73" y="43"/>
                </a:cubicBezTo>
                <a:close/>
                <a:moveTo>
                  <a:pt x="70" y="125"/>
                </a:moveTo>
                <a:cubicBezTo>
                  <a:pt x="73" y="126"/>
                  <a:pt x="76" y="126"/>
                  <a:pt x="79" y="126"/>
                </a:cubicBezTo>
                <a:cubicBezTo>
                  <a:pt x="82" y="128"/>
                  <a:pt x="84" y="130"/>
                  <a:pt x="86" y="132"/>
                </a:cubicBezTo>
                <a:cubicBezTo>
                  <a:pt x="82" y="136"/>
                  <a:pt x="77" y="139"/>
                  <a:pt x="73" y="142"/>
                </a:cubicBezTo>
                <a:cubicBezTo>
                  <a:pt x="71" y="137"/>
                  <a:pt x="70" y="131"/>
                  <a:pt x="70" y="125"/>
                </a:cubicBezTo>
                <a:close/>
                <a:moveTo>
                  <a:pt x="93" y="177"/>
                </a:moveTo>
                <a:cubicBezTo>
                  <a:pt x="86" y="177"/>
                  <a:pt x="79" y="167"/>
                  <a:pt x="74" y="150"/>
                </a:cubicBezTo>
                <a:cubicBezTo>
                  <a:pt x="80" y="147"/>
                  <a:pt x="87" y="142"/>
                  <a:pt x="93" y="137"/>
                </a:cubicBezTo>
                <a:cubicBezTo>
                  <a:pt x="99" y="142"/>
                  <a:pt x="106" y="147"/>
                  <a:pt x="112" y="150"/>
                </a:cubicBezTo>
                <a:cubicBezTo>
                  <a:pt x="107" y="167"/>
                  <a:pt x="100" y="177"/>
                  <a:pt x="93" y="177"/>
                </a:cubicBezTo>
                <a:close/>
                <a:moveTo>
                  <a:pt x="114" y="142"/>
                </a:moveTo>
                <a:cubicBezTo>
                  <a:pt x="109" y="139"/>
                  <a:pt x="104" y="136"/>
                  <a:pt x="100" y="132"/>
                </a:cubicBezTo>
                <a:cubicBezTo>
                  <a:pt x="102" y="130"/>
                  <a:pt x="104" y="128"/>
                  <a:pt x="107" y="126"/>
                </a:cubicBezTo>
                <a:cubicBezTo>
                  <a:pt x="110" y="126"/>
                  <a:pt x="113" y="126"/>
                  <a:pt x="116" y="125"/>
                </a:cubicBezTo>
                <a:cubicBezTo>
                  <a:pt x="116" y="131"/>
                  <a:pt x="115" y="137"/>
                  <a:pt x="114" y="142"/>
                </a:cubicBezTo>
                <a:close/>
                <a:moveTo>
                  <a:pt x="118" y="103"/>
                </a:moveTo>
                <a:cubicBezTo>
                  <a:pt x="116" y="106"/>
                  <a:pt x="113" y="108"/>
                  <a:pt x="111" y="111"/>
                </a:cubicBezTo>
                <a:cubicBezTo>
                  <a:pt x="108" y="113"/>
                  <a:pt x="106" y="115"/>
                  <a:pt x="103" y="118"/>
                </a:cubicBezTo>
                <a:cubicBezTo>
                  <a:pt x="100" y="118"/>
                  <a:pt x="97" y="118"/>
                  <a:pt x="93" y="118"/>
                </a:cubicBezTo>
                <a:cubicBezTo>
                  <a:pt x="89" y="118"/>
                  <a:pt x="86" y="118"/>
                  <a:pt x="83" y="118"/>
                </a:cubicBezTo>
                <a:cubicBezTo>
                  <a:pt x="80" y="115"/>
                  <a:pt x="78" y="113"/>
                  <a:pt x="75" y="111"/>
                </a:cubicBezTo>
                <a:cubicBezTo>
                  <a:pt x="73" y="108"/>
                  <a:pt x="70" y="106"/>
                  <a:pt x="68" y="103"/>
                </a:cubicBezTo>
                <a:cubicBezTo>
                  <a:pt x="68" y="100"/>
                  <a:pt x="68" y="96"/>
                  <a:pt x="68" y="93"/>
                </a:cubicBezTo>
                <a:cubicBezTo>
                  <a:pt x="68" y="89"/>
                  <a:pt x="68" y="86"/>
                  <a:pt x="68" y="82"/>
                </a:cubicBezTo>
                <a:cubicBezTo>
                  <a:pt x="70" y="80"/>
                  <a:pt x="73" y="77"/>
                  <a:pt x="75" y="75"/>
                </a:cubicBezTo>
                <a:cubicBezTo>
                  <a:pt x="78" y="72"/>
                  <a:pt x="80" y="70"/>
                  <a:pt x="83" y="68"/>
                </a:cubicBezTo>
                <a:cubicBezTo>
                  <a:pt x="86" y="67"/>
                  <a:pt x="89" y="67"/>
                  <a:pt x="93" y="67"/>
                </a:cubicBezTo>
                <a:cubicBezTo>
                  <a:pt x="97" y="67"/>
                  <a:pt x="100" y="67"/>
                  <a:pt x="103" y="68"/>
                </a:cubicBezTo>
                <a:cubicBezTo>
                  <a:pt x="106" y="70"/>
                  <a:pt x="108" y="72"/>
                  <a:pt x="111" y="75"/>
                </a:cubicBezTo>
                <a:cubicBezTo>
                  <a:pt x="113" y="77"/>
                  <a:pt x="116" y="80"/>
                  <a:pt x="118" y="82"/>
                </a:cubicBezTo>
                <a:cubicBezTo>
                  <a:pt x="118" y="86"/>
                  <a:pt x="118" y="89"/>
                  <a:pt x="118" y="93"/>
                </a:cubicBezTo>
                <a:cubicBezTo>
                  <a:pt x="118" y="96"/>
                  <a:pt x="118" y="100"/>
                  <a:pt x="118" y="103"/>
                </a:cubicBezTo>
                <a:close/>
                <a:moveTo>
                  <a:pt x="153" y="33"/>
                </a:moveTo>
                <a:cubicBezTo>
                  <a:pt x="158" y="38"/>
                  <a:pt x="155" y="50"/>
                  <a:pt x="147" y="65"/>
                </a:cubicBezTo>
                <a:cubicBezTo>
                  <a:pt x="140" y="63"/>
                  <a:pt x="133" y="62"/>
                  <a:pt x="125" y="61"/>
                </a:cubicBezTo>
                <a:cubicBezTo>
                  <a:pt x="124" y="53"/>
                  <a:pt x="122" y="46"/>
                  <a:pt x="120" y="39"/>
                </a:cubicBezTo>
                <a:cubicBezTo>
                  <a:pt x="135" y="31"/>
                  <a:pt x="147" y="28"/>
                  <a:pt x="153" y="33"/>
                </a:cubicBezTo>
                <a:close/>
                <a:moveTo>
                  <a:pt x="133" y="86"/>
                </a:moveTo>
                <a:cubicBezTo>
                  <a:pt x="131" y="84"/>
                  <a:pt x="128" y="81"/>
                  <a:pt x="126" y="79"/>
                </a:cubicBezTo>
                <a:cubicBezTo>
                  <a:pt x="126" y="76"/>
                  <a:pt x="126" y="72"/>
                  <a:pt x="126" y="69"/>
                </a:cubicBezTo>
                <a:cubicBezTo>
                  <a:pt x="132" y="70"/>
                  <a:pt x="137" y="71"/>
                  <a:pt x="142" y="72"/>
                </a:cubicBezTo>
                <a:cubicBezTo>
                  <a:pt x="140" y="77"/>
                  <a:pt x="136" y="81"/>
                  <a:pt x="133" y="86"/>
                </a:cubicBezTo>
                <a:close/>
                <a:moveTo>
                  <a:pt x="133" y="99"/>
                </a:moveTo>
                <a:cubicBezTo>
                  <a:pt x="136" y="104"/>
                  <a:pt x="140" y="109"/>
                  <a:pt x="142" y="113"/>
                </a:cubicBezTo>
                <a:cubicBezTo>
                  <a:pt x="137" y="114"/>
                  <a:pt x="132" y="115"/>
                  <a:pt x="126" y="116"/>
                </a:cubicBezTo>
                <a:cubicBezTo>
                  <a:pt x="126" y="113"/>
                  <a:pt x="126" y="110"/>
                  <a:pt x="126" y="107"/>
                </a:cubicBezTo>
                <a:cubicBezTo>
                  <a:pt x="129" y="104"/>
                  <a:pt x="131" y="102"/>
                  <a:pt x="133" y="99"/>
                </a:cubicBezTo>
                <a:close/>
                <a:moveTo>
                  <a:pt x="153" y="152"/>
                </a:moveTo>
                <a:cubicBezTo>
                  <a:pt x="147" y="158"/>
                  <a:pt x="135" y="155"/>
                  <a:pt x="120" y="146"/>
                </a:cubicBezTo>
                <a:cubicBezTo>
                  <a:pt x="122" y="140"/>
                  <a:pt x="124" y="132"/>
                  <a:pt x="125" y="124"/>
                </a:cubicBezTo>
                <a:cubicBezTo>
                  <a:pt x="133" y="123"/>
                  <a:pt x="140" y="122"/>
                  <a:pt x="147" y="120"/>
                </a:cubicBezTo>
                <a:cubicBezTo>
                  <a:pt x="155" y="135"/>
                  <a:pt x="158" y="147"/>
                  <a:pt x="153" y="152"/>
                </a:cubicBezTo>
                <a:close/>
                <a:moveTo>
                  <a:pt x="150" y="111"/>
                </a:moveTo>
                <a:cubicBezTo>
                  <a:pt x="147" y="105"/>
                  <a:pt x="143" y="99"/>
                  <a:pt x="138" y="93"/>
                </a:cubicBezTo>
                <a:cubicBezTo>
                  <a:pt x="143" y="86"/>
                  <a:pt x="147" y="80"/>
                  <a:pt x="150" y="74"/>
                </a:cubicBezTo>
                <a:cubicBezTo>
                  <a:pt x="167" y="79"/>
                  <a:pt x="177" y="85"/>
                  <a:pt x="177" y="93"/>
                </a:cubicBezTo>
                <a:cubicBezTo>
                  <a:pt x="177" y="100"/>
                  <a:pt x="167" y="107"/>
                  <a:pt x="150" y="1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Freeform 507"/>
          <p:cNvSpPr>
            <a:spLocks noEditPoints="1"/>
          </p:cNvSpPr>
          <p:nvPr/>
        </p:nvSpPr>
        <p:spPr bwMode="auto">
          <a:xfrm>
            <a:off x="2926609" y="2435934"/>
            <a:ext cx="284763" cy="283083"/>
          </a:xfrm>
          <a:custGeom>
            <a:avLst/>
            <a:gdLst>
              <a:gd name="T0" fmla="*/ 106 w 186"/>
              <a:gd name="T1" fmla="*/ 46 h 185"/>
              <a:gd name="T2" fmla="*/ 102 w 186"/>
              <a:gd name="T3" fmla="*/ 17 h 185"/>
              <a:gd name="T4" fmla="*/ 97 w 186"/>
              <a:gd name="T5" fmla="*/ 46 h 185"/>
              <a:gd name="T6" fmla="*/ 161 w 186"/>
              <a:gd name="T7" fmla="*/ 88 h 185"/>
              <a:gd name="T8" fmla="*/ 152 w 186"/>
              <a:gd name="T9" fmla="*/ 76 h 185"/>
              <a:gd name="T10" fmla="*/ 9 w 186"/>
              <a:gd name="T11" fmla="*/ 67 h 185"/>
              <a:gd name="T12" fmla="*/ 0 w 186"/>
              <a:gd name="T13" fmla="*/ 126 h 185"/>
              <a:gd name="T14" fmla="*/ 5 w 186"/>
              <a:gd name="T15" fmla="*/ 177 h 185"/>
              <a:gd name="T16" fmla="*/ 5 w 186"/>
              <a:gd name="T17" fmla="*/ 185 h 185"/>
              <a:gd name="T18" fmla="*/ 152 w 186"/>
              <a:gd name="T19" fmla="*/ 181 h 185"/>
              <a:gd name="T20" fmla="*/ 123 w 186"/>
              <a:gd name="T21" fmla="*/ 177 h 185"/>
              <a:gd name="T22" fmla="*/ 161 w 186"/>
              <a:gd name="T23" fmla="*/ 139 h 185"/>
              <a:gd name="T24" fmla="*/ 161 w 186"/>
              <a:gd name="T25" fmla="*/ 88 h 185"/>
              <a:gd name="T26" fmla="*/ 59 w 186"/>
              <a:gd name="T27" fmla="*/ 177 h 185"/>
              <a:gd name="T28" fmla="*/ 131 w 186"/>
              <a:gd name="T29" fmla="*/ 160 h 185"/>
              <a:gd name="T30" fmla="*/ 144 w 186"/>
              <a:gd name="T31" fmla="*/ 126 h 185"/>
              <a:gd name="T32" fmla="*/ 16 w 186"/>
              <a:gd name="T33" fmla="*/ 152 h 185"/>
              <a:gd name="T34" fmla="*/ 9 w 186"/>
              <a:gd name="T35" fmla="*/ 76 h 185"/>
              <a:gd name="T36" fmla="*/ 144 w 186"/>
              <a:gd name="T37" fmla="*/ 126 h 185"/>
              <a:gd name="T38" fmla="*/ 152 w 186"/>
              <a:gd name="T39" fmla="*/ 131 h 185"/>
              <a:gd name="T40" fmla="*/ 152 w 186"/>
              <a:gd name="T41" fmla="*/ 97 h 185"/>
              <a:gd name="T42" fmla="*/ 177 w 186"/>
              <a:gd name="T43" fmla="*/ 114 h 185"/>
              <a:gd name="T44" fmla="*/ 76 w 186"/>
              <a:gd name="T45" fmla="*/ 50 h 185"/>
              <a:gd name="T46" fmla="*/ 80 w 186"/>
              <a:gd name="T47" fmla="*/ 4 h 185"/>
              <a:gd name="T48" fmla="*/ 72 w 186"/>
              <a:gd name="T49" fmla="*/ 4 h 185"/>
              <a:gd name="T50" fmla="*/ 76 w 186"/>
              <a:gd name="T51" fmla="*/ 50 h 185"/>
              <a:gd name="T52" fmla="*/ 131 w 186"/>
              <a:gd name="T53" fmla="*/ 55 h 185"/>
              <a:gd name="T54" fmla="*/ 127 w 186"/>
              <a:gd name="T55" fmla="*/ 8 h 185"/>
              <a:gd name="T56" fmla="*/ 123 w 186"/>
              <a:gd name="T57" fmla="*/ 55 h 185"/>
              <a:gd name="T58" fmla="*/ 51 w 186"/>
              <a:gd name="T59" fmla="*/ 59 h 185"/>
              <a:gd name="T60" fmla="*/ 55 w 186"/>
              <a:gd name="T61" fmla="*/ 13 h 185"/>
              <a:gd name="T62" fmla="*/ 47 w 186"/>
              <a:gd name="T63" fmla="*/ 13 h 185"/>
              <a:gd name="T64" fmla="*/ 51 w 186"/>
              <a:gd name="T65" fmla="*/ 59 h 185"/>
              <a:gd name="T66" fmla="*/ 30 w 186"/>
              <a:gd name="T67" fmla="*/ 46 h 185"/>
              <a:gd name="T68" fmla="*/ 26 w 186"/>
              <a:gd name="T69" fmla="*/ 17 h 185"/>
              <a:gd name="T70" fmla="*/ 21 w 186"/>
              <a:gd name="T71" fmla="*/ 4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6" h="185">
                <a:moveTo>
                  <a:pt x="102" y="50"/>
                </a:moveTo>
                <a:cubicBezTo>
                  <a:pt x="104" y="50"/>
                  <a:pt x="106" y="49"/>
                  <a:pt x="106" y="46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19"/>
                  <a:pt x="104" y="17"/>
                  <a:pt x="102" y="17"/>
                </a:cubicBezTo>
                <a:cubicBezTo>
                  <a:pt x="99" y="17"/>
                  <a:pt x="97" y="19"/>
                  <a:pt x="97" y="21"/>
                </a:cubicBezTo>
                <a:cubicBezTo>
                  <a:pt x="97" y="46"/>
                  <a:pt x="97" y="46"/>
                  <a:pt x="97" y="46"/>
                </a:cubicBezTo>
                <a:cubicBezTo>
                  <a:pt x="97" y="49"/>
                  <a:pt x="99" y="50"/>
                  <a:pt x="102" y="50"/>
                </a:cubicBezTo>
                <a:close/>
                <a:moveTo>
                  <a:pt x="161" y="88"/>
                </a:moveTo>
                <a:cubicBezTo>
                  <a:pt x="152" y="88"/>
                  <a:pt x="152" y="88"/>
                  <a:pt x="152" y="88"/>
                </a:cubicBezTo>
                <a:cubicBezTo>
                  <a:pt x="152" y="76"/>
                  <a:pt x="152" y="76"/>
                  <a:pt x="152" y="76"/>
                </a:cubicBezTo>
                <a:cubicBezTo>
                  <a:pt x="152" y="71"/>
                  <a:pt x="148" y="67"/>
                  <a:pt x="144" y="67"/>
                </a:cubicBezTo>
                <a:cubicBezTo>
                  <a:pt x="9" y="67"/>
                  <a:pt x="9" y="67"/>
                  <a:pt x="9" y="67"/>
                </a:cubicBezTo>
                <a:cubicBezTo>
                  <a:pt x="4" y="67"/>
                  <a:pt x="0" y="71"/>
                  <a:pt x="0" y="7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48"/>
                  <a:pt x="12" y="167"/>
                  <a:pt x="29" y="177"/>
                </a:cubicBezTo>
                <a:cubicBezTo>
                  <a:pt x="5" y="177"/>
                  <a:pt x="5" y="177"/>
                  <a:pt x="5" y="177"/>
                </a:cubicBezTo>
                <a:cubicBezTo>
                  <a:pt x="2" y="177"/>
                  <a:pt x="0" y="179"/>
                  <a:pt x="0" y="181"/>
                </a:cubicBezTo>
                <a:cubicBezTo>
                  <a:pt x="0" y="184"/>
                  <a:pt x="2" y="185"/>
                  <a:pt x="5" y="185"/>
                </a:cubicBezTo>
                <a:cubicBezTo>
                  <a:pt x="148" y="185"/>
                  <a:pt x="148" y="185"/>
                  <a:pt x="148" y="185"/>
                </a:cubicBezTo>
                <a:cubicBezTo>
                  <a:pt x="150" y="185"/>
                  <a:pt x="152" y="184"/>
                  <a:pt x="152" y="181"/>
                </a:cubicBezTo>
                <a:cubicBezTo>
                  <a:pt x="152" y="179"/>
                  <a:pt x="150" y="177"/>
                  <a:pt x="148" y="177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37" y="169"/>
                  <a:pt x="147" y="155"/>
                  <a:pt x="151" y="139"/>
                </a:cubicBezTo>
                <a:cubicBezTo>
                  <a:pt x="161" y="139"/>
                  <a:pt x="161" y="139"/>
                  <a:pt x="161" y="139"/>
                </a:cubicBezTo>
                <a:cubicBezTo>
                  <a:pt x="175" y="139"/>
                  <a:pt x="186" y="128"/>
                  <a:pt x="186" y="114"/>
                </a:cubicBezTo>
                <a:cubicBezTo>
                  <a:pt x="186" y="100"/>
                  <a:pt x="175" y="88"/>
                  <a:pt x="161" y="88"/>
                </a:cubicBezTo>
                <a:close/>
                <a:moveTo>
                  <a:pt x="93" y="177"/>
                </a:moveTo>
                <a:cubicBezTo>
                  <a:pt x="59" y="177"/>
                  <a:pt x="59" y="177"/>
                  <a:pt x="59" y="177"/>
                </a:cubicBezTo>
                <a:cubicBezTo>
                  <a:pt x="44" y="177"/>
                  <a:pt x="31" y="171"/>
                  <a:pt x="22" y="160"/>
                </a:cubicBezTo>
                <a:cubicBezTo>
                  <a:pt x="131" y="160"/>
                  <a:pt x="131" y="160"/>
                  <a:pt x="131" y="160"/>
                </a:cubicBezTo>
                <a:cubicBezTo>
                  <a:pt x="122" y="171"/>
                  <a:pt x="108" y="177"/>
                  <a:pt x="93" y="177"/>
                </a:cubicBezTo>
                <a:close/>
                <a:moveTo>
                  <a:pt x="144" y="126"/>
                </a:moveTo>
                <a:cubicBezTo>
                  <a:pt x="144" y="136"/>
                  <a:pt x="141" y="144"/>
                  <a:pt x="137" y="152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1" y="144"/>
                  <a:pt x="9" y="136"/>
                  <a:pt x="9" y="126"/>
                </a:cubicBezTo>
                <a:cubicBezTo>
                  <a:pt x="9" y="76"/>
                  <a:pt x="9" y="76"/>
                  <a:pt x="9" y="76"/>
                </a:cubicBezTo>
                <a:cubicBezTo>
                  <a:pt x="144" y="76"/>
                  <a:pt x="144" y="76"/>
                  <a:pt x="144" y="76"/>
                </a:cubicBezTo>
                <a:lnTo>
                  <a:pt x="144" y="126"/>
                </a:lnTo>
                <a:close/>
                <a:moveTo>
                  <a:pt x="161" y="131"/>
                </a:moveTo>
                <a:cubicBezTo>
                  <a:pt x="152" y="131"/>
                  <a:pt x="152" y="131"/>
                  <a:pt x="152" y="131"/>
                </a:cubicBezTo>
                <a:cubicBezTo>
                  <a:pt x="152" y="129"/>
                  <a:pt x="152" y="128"/>
                  <a:pt x="152" y="126"/>
                </a:cubicBezTo>
                <a:cubicBezTo>
                  <a:pt x="152" y="97"/>
                  <a:pt x="152" y="97"/>
                  <a:pt x="152" y="97"/>
                </a:cubicBezTo>
                <a:cubicBezTo>
                  <a:pt x="161" y="97"/>
                  <a:pt x="161" y="97"/>
                  <a:pt x="161" y="97"/>
                </a:cubicBezTo>
                <a:cubicBezTo>
                  <a:pt x="170" y="97"/>
                  <a:pt x="177" y="104"/>
                  <a:pt x="177" y="114"/>
                </a:cubicBezTo>
                <a:cubicBezTo>
                  <a:pt x="177" y="123"/>
                  <a:pt x="170" y="131"/>
                  <a:pt x="161" y="131"/>
                </a:cubicBezTo>
                <a:close/>
                <a:moveTo>
                  <a:pt x="76" y="50"/>
                </a:moveTo>
                <a:cubicBezTo>
                  <a:pt x="79" y="50"/>
                  <a:pt x="80" y="49"/>
                  <a:pt x="80" y="46"/>
                </a:cubicBezTo>
                <a:cubicBezTo>
                  <a:pt x="80" y="4"/>
                  <a:pt x="80" y="4"/>
                  <a:pt x="80" y="4"/>
                </a:cubicBezTo>
                <a:cubicBezTo>
                  <a:pt x="80" y="2"/>
                  <a:pt x="79" y="0"/>
                  <a:pt x="76" y="0"/>
                </a:cubicBezTo>
                <a:cubicBezTo>
                  <a:pt x="74" y="0"/>
                  <a:pt x="72" y="2"/>
                  <a:pt x="72" y="4"/>
                </a:cubicBezTo>
                <a:cubicBezTo>
                  <a:pt x="72" y="46"/>
                  <a:pt x="72" y="46"/>
                  <a:pt x="72" y="46"/>
                </a:cubicBezTo>
                <a:cubicBezTo>
                  <a:pt x="72" y="49"/>
                  <a:pt x="74" y="50"/>
                  <a:pt x="76" y="50"/>
                </a:cubicBezTo>
                <a:close/>
                <a:moveTo>
                  <a:pt x="127" y="59"/>
                </a:moveTo>
                <a:cubicBezTo>
                  <a:pt x="129" y="59"/>
                  <a:pt x="131" y="57"/>
                  <a:pt x="131" y="55"/>
                </a:cubicBezTo>
                <a:cubicBezTo>
                  <a:pt x="131" y="13"/>
                  <a:pt x="131" y="13"/>
                  <a:pt x="131" y="13"/>
                </a:cubicBezTo>
                <a:cubicBezTo>
                  <a:pt x="131" y="10"/>
                  <a:pt x="129" y="8"/>
                  <a:pt x="127" y="8"/>
                </a:cubicBezTo>
                <a:cubicBezTo>
                  <a:pt x="125" y="8"/>
                  <a:pt x="123" y="10"/>
                  <a:pt x="123" y="13"/>
                </a:cubicBezTo>
                <a:cubicBezTo>
                  <a:pt x="123" y="55"/>
                  <a:pt x="123" y="55"/>
                  <a:pt x="123" y="55"/>
                </a:cubicBezTo>
                <a:cubicBezTo>
                  <a:pt x="123" y="57"/>
                  <a:pt x="125" y="59"/>
                  <a:pt x="127" y="59"/>
                </a:cubicBezTo>
                <a:close/>
                <a:moveTo>
                  <a:pt x="51" y="59"/>
                </a:moveTo>
                <a:cubicBezTo>
                  <a:pt x="53" y="59"/>
                  <a:pt x="55" y="57"/>
                  <a:pt x="55" y="55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0"/>
                  <a:pt x="53" y="8"/>
                  <a:pt x="51" y="8"/>
                </a:cubicBezTo>
                <a:cubicBezTo>
                  <a:pt x="49" y="8"/>
                  <a:pt x="47" y="10"/>
                  <a:pt x="47" y="13"/>
                </a:cubicBezTo>
                <a:cubicBezTo>
                  <a:pt x="47" y="55"/>
                  <a:pt x="47" y="55"/>
                  <a:pt x="47" y="55"/>
                </a:cubicBezTo>
                <a:cubicBezTo>
                  <a:pt x="47" y="57"/>
                  <a:pt x="49" y="59"/>
                  <a:pt x="51" y="59"/>
                </a:cubicBezTo>
                <a:close/>
                <a:moveTo>
                  <a:pt x="26" y="50"/>
                </a:moveTo>
                <a:cubicBezTo>
                  <a:pt x="28" y="50"/>
                  <a:pt x="30" y="49"/>
                  <a:pt x="30" y="46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19"/>
                  <a:pt x="28" y="17"/>
                  <a:pt x="26" y="17"/>
                </a:cubicBezTo>
                <a:cubicBezTo>
                  <a:pt x="23" y="17"/>
                  <a:pt x="21" y="19"/>
                  <a:pt x="21" y="21"/>
                </a:cubicBezTo>
                <a:cubicBezTo>
                  <a:pt x="21" y="46"/>
                  <a:pt x="21" y="46"/>
                  <a:pt x="21" y="46"/>
                </a:cubicBezTo>
                <a:cubicBezTo>
                  <a:pt x="21" y="49"/>
                  <a:pt x="23" y="50"/>
                  <a:pt x="26" y="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565982" y="945659"/>
            <a:ext cx="6096000" cy="55929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Raleway"/>
                <a:ea typeface="+mj-ea"/>
                <a:cs typeface="Raleway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1"/>
                </a:solidFill>
              </a:rPr>
              <a:t>ГЛАВНЫЕ ОТЛИЧИЯ ПРАВИЛЬНОГО ПЕРЕКУСА!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03428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7367"/>
            <a:ext cx="7772400" cy="110251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56B947"/>
                </a:solidFill>
              </a:rPr>
              <a:t>ПЕРЕКУС СО СМЫСЛОМ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b="0" dirty="0">
                <a:solidFill>
                  <a:schemeClr val="accent3">
                    <a:lumMod val="75000"/>
                  </a:schemeClr>
                </a:solidFill>
              </a:rPr>
              <a:t>Удобный, вкусный и </a:t>
            </a:r>
            <a:r>
              <a:rPr lang="ru-RU" sz="2000" b="0" dirty="0" smtClean="0">
                <a:solidFill>
                  <a:schemeClr val="accent3">
                    <a:lumMod val="75000"/>
                  </a:schemeClr>
                </a:solidFill>
              </a:rPr>
              <a:t>полезный</a:t>
            </a:r>
            <a:endParaRPr lang="ru-RU" sz="2000" b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95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7896</TotalTime>
  <Words>1354</Words>
  <Application>Microsoft Office PowerPoint</Application>
  <PresentationFormat>Экран (16:9)</PresentationFormat>
  <Paragraphs>238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Rajdhani Semibold</vt:lpstr>
      <vt:lpstr>Calibri</vt:lpstr>
      <vt:lpstr>Rajdhani</vt:lpstr>
      <vt:lpstr>Raleway</vt:lpstr>
      <vt:lpstr>Arial</vt:lpstr>
      <vt:lpstr>Calibri Light</vt:lpstr>
      <vt:lpstr>Roboto Light</vt:lpstr>
      <vt:lpstr>Rajdhani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ПЕРЕКУС Полноценный прием пищи который помогает организму не испытывать стресс голода между приемами пищи, которые мы привыкли считать основными: завтраком, обедом и ужином.</vt:lpstr>
      <vt:lpstr>ПЕРЕКУС Полноценный прием пищи который помогает организму не испытывать стресс голода между приемами пищи, которые мы привыкли считать основными: завтраком, обедом и ужином.</vt:lpstr>
      <vt:lpstr>ПЕРЕКУС Полноценный прием пищи, помогающий организму не испытывать стресс голода между приемами пищи, которые мы привыкли считать основными: завтраком, обедом и ужином.</vt:lpstr>
      <vt:lpstr>Презентация PowerPoint</vt:lpstr>
      <vt:lpstr>ПЕРЕКУС СО СМЫСЛОМ Удобный, вкусный и полезный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ПЕРЕКУС НЕ ДОЛЖЕН БЫТЬ СЛАДКИМ  он должен быть удобным, вкусным и полезным  И СО СМЫСЛОМ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1210</cp:revision>
  <cp:lastPrinted>2015-03-02T20:38:25Z</cp:lastPrinted>
  <dcterms:created xsi:type="dcterms:W3CDTF">2014-07-08T04:55:45Z</dcterms:created>
  <dcterms:modified xsi:type="dcterms:W3CDTF">2018-10-24T18:44:12Z</dcterms:modified>
</cp:coreProperties>
</file>